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63" r:id="rId2"/>
    <p:sldId id="360" r:id="rId3"/>
    <p:sldId id="367" r:id="rId4"/>
    <p:sldId id="368" r:id="rId5"/>
    <p:sldId id="36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8" autoAdjust="0"/>
    <p:restoredTop sz="82674"/>
  </p:normalViewPr>
  <p:slideViewPr>
    <p:cSldViewPr snapToGrid="0" snapToObjects="1" showGuides="1">
      <p:cViewPr varScale="1">
        <p:scale>
          <a:sx n="119" d="100"/>
          <a:sy n="119" d="100"/>
        </p:scale>
        <p:origin x="64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05.08.22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05.08.22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13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1758950" algn="l"/>
              </a:tabLst>
            </a:pPr>
            <a:r>
              <a:rPr lang="de-DE" dirty="0"/>
              <a:t>Machst du mit?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242488-E143-9A39-314E-43B51C3DED4C}"/>
              </a:ext>
            </a:extLst>
          </p:cNvPr>
          <p:cNvSpPr txBox="1"/>
          <p:nvPr/>
        </p:nvSpPr>
        <p:spPr>
          <a:xfrm>
            <a:off x="4314092" y="-2110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4600" b="1" dirty="0">
                <a:latin typeface="Calibri" panose="020F0502020204030204" pitchFamily="34" charset="0"/>
                <a:cs typeface="Calibri" panose="020F0502020204030204" pitchFamily="34" charset="0"/>
              </a:rPr>
              <a:t>Bottle Flip Challenge!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Bildet  Gruppen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Macht zusammen die Bottle Flip Challenge!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Versucht die, mit Wasser gefüllte, Flasche so auf den Tisch zu werfen, dass sie stehen bleibt. Haltet sie dazu am Flaschenhals fest!</a:t>
            </a:r>
          </a:p>
        </p:txBody>
      </p:sp>
      <p:pic>
        <p:nvPicPr>
          <p:cNvPr id="9" name="Inhaltsplatzhalter 8" descr="Ein Bild, das grün, Getränk, schließen, Glas enthält.&#10;&#10;Automatisch generierte Beschreibung">
            <a:extLst>
              <a:ext uri="{FF2B5EF4-FFF2-40B4-BE49-F238E27FC236}">
                <a16:creationId xmlns:a16="http://schemas.microsoft.com/office/drawing/2014/main" id="{9EC2EED0-CCF7-0BB5-682C-1CDE79CDF32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t="2385" r="13204" b="2385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1020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Was sind eigentlich Challenges?</a:t>
            </a:r>
          </a:p>
          <a:p>
            <a:pPr>
              <a:lnSpc>
                <a:spcPct val="150000"/>
              </a:lnSpc>
            </a:pPr>
            <a:endParaRPr lang="de-DE" sz="3200" dirty="0"/>
          </a:p>
          <a:p>
            <a:pPr>
              <a:lnSpc>
                <a:spcPct val="150000"/>
              </a:lnSpc>
            </a:pPr>
            <a:r>
              <a:rPr lang="de-DE" sz="3200" dirty="0"/>
              <a:t>Was kann an Challenges interessant sein und warum wollen Leute da mitmachen?</a:t>
            </a:r>
          </a:p>
        </p:txBody>
      </p:sp>
      <p:pic>
        <p:nvPicPr>
          <p:cNvPr id="9" name="Inhaltsplatzhalter 8" descr="Ein Bild, das grün, Getränk, schließen, Glas enthält.&#10;&#10;Automatisch generierte Beschreibung">
            <a:extLst>
              <a:ext uri="{FF2B5EF4-FFF2-40B4-BE49-F238E27FC236}">
                <a16:creationId xmlns:a16="http://schemas.microsoft.com/office/drawing/2014/main" id="{9EC2EED0-CCF7-0BB5-682C-1CDE79CDF32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t="2385" r="13204" b="2385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20518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6C7B63-3F29-5DF6-EBFF-D9C733ED0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DB68FA-71E9-8E41-5DA5-16DA65D2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20E357B-886E-15C4-A9D2-3C6BE2FE4A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b="1" dirty="0">
                <a:latin typeface="Calibri" panose="020F0502020204030204" pitchFamily="34" charset="0"/>
                <a:cs typeface="Calibri" panose="020F0502020204030204" pitchFamily="34" charset="0"/>
              </a:rPr>
              <a:t>Welche Challenges kennt ihr?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/>
              <a:t>Sammelt die Challenges an der Tafel und ordnet sie in das Tafelbild ein! 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0F8CCAF-C087-018E-D2C2-A01E7EE131DE}"/>
              </a:ext>
            </a:extLst>
          </p:cNvPr>
          <p:cNvSpPr/>
          <p:nvPr/>
        </p:nvSpPr>
        <p:spPr>
          <a:xfrm>
            <a:off x="879649" y="3178981"/>
            <a:ext cx="2829674" cy="121922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2700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Harmlos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A60CF10B-CA96-2E9E-0144-236289E62C4E}"/>
              </a:ext>
            </a:extLst>
          </p:cNvPr>
          <p:cNvSpPr/>
          <p:nvPr/>
        </p:nvSpPr>
        <p:spPr>
          <a:xfrm>
            <a:off x="8489490" y="3178981"/>
            <a:ext cx="2829674" cy="121922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2700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Gefährlich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20D7139-2D57-A460-9D90-D4D7F5E500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09323" y="3788596"/>
            <a:ext cx="4780167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Challenges sind zwar cool und können auch Spaß machen, aber das Leben dafür zu riskieren oder etwas kaputt zu machen ist uncool!</a:t>
            </a:r>
          </a:p>
          <a:p>
            <a:pPr>
              <a:lnSpc>
                <a:spcPct val="150000"/>
              </a:lnSpc>
            </a:pPr>
            <a:endParaRPr lang="de-DE" sz="3200" dirty="0"/>
          </a:p>
          <a:p>
            <a:pPr>
              <a:lnSpc>
                <a:spcPct val="150000"/>
              </a:lnSpc>
            </a:pPr>
            <a:r>
              <a:rPr lang="de-DE" sz="3200" dirty="0"/>
              <a:t>Denkt euch immer die Linie, auf der wir gerade die Challenges eingeordnet haben, bevor ihr eine Challenge macht! </a:t>
            </a:r>
          </a:p>
        </p:txBody>
      </p:sp>
      <p:pic>
        <p:nvPicPr>
          <p:cNvPr id="9" name="Inhaltsplatzhalter 8" descr="Ein Bild, das grün, Getränk, schließen, Glas enthält.&#10;&#10;Automatisch generierte Beschreibung">
            <a:extLst>
              <a:ext uri="{FF2B5EF4-FFF2-40B4-BE49-F238E27FC236}">
                <a16:creationId xmlns:a16="http://schemas.microsoft.com/office/drawing/2014/main" id="{9EC2EED0-CCF7-0BB5-682C-1CDE79CDF32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t="2385" r="13204" b="2385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25344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131</Words>
  <Application>Microsoft Macintosh PowerPoint</Application>
  <PresentationFormat>Breitbild</PresentationFormat>
  <Paragraphs>21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mecodia Akademie</vt:lpstr>
      <vt:lpstr>Machst du mit?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Fabian Sauer</cp:lastModifiedBy>
  <cp:revision>11</cp:revision>
  <dcterms:created xsi:type="dcterms:W3CDTF">2022-07-15T13:01:02Z</dcterms:created>
  <dcterms:modified xsi:type="dcterms:W3CDTF">2022-08-05T08:40:35Z</dcterms:modified>
</cp:coreProperties>
</file>