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3" r:id="rId2"/>
    <p:sldId id="364" r:id="rId3"/>
    <p:sldId id="374" r:id="rId4"/>
    <p:sldId id="375" r:id="rId5"/>
    <p:sldId id="376" r:id="rId6"/>
    <p:sldId id="377" r:id="rId7"/>
    <p:sldId id="378" r:id="rId8"/>
    <p:sldId id="369" r:id="rId9"/>
    <p:sldId id="379" r:id="rId10"/>
    <p:sldId id="38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82746"/>
  </p:normalViewPr>
  <p:slideViewPr>
    <p:cSldViewPr snapToGrid="0" snapToObjects="1" showGuides="1">
      <p:cViewPr varScale="1">
        <p:scale>
          <a:sx n="101" d="100"/>
          <a:sy n="101" d="100"/>
        </p:scale>
        <p:origin x="8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14.03.25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14.03.25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Einleitung: Stellt euch, das Medienscouts-Projekt und das Thema vor.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7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Überlegt gemeinsam in der Klasse, was man tun kann, wenn einem der eigene Feed nicht mehr glücklich macht. </a:t>
            </a:r>
          </a:p>
          <a:p>
            <a:endParaRPr lang="de-DE" dirty="0"/>
          </a:p>
          <a:p>
            <a:r>
              <a:rPr lang="de-DE" dirty="0"/>
              <a:t>Einige Beispiele sind: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Aktiv nach neuen Themen suchen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Den Feed zurücksetzen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 einer Vertrauensperson sprechen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48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 an die Klasse richten: Was ist ein Algorithmus?</a:t>
            </a:r>
          </a:p>
          <a:p>
            <a:r>
              <a:rPr lang="de-DE" dirty="0">
                <a:sym typeface="Wingdings" pitchFamily="2" charset="2"/>
              </a:rPr>
              <a:t>Habt ihr schonmal von einem algorithmischen Empfehlungssystem gehört?</a:t>
            </a:r>
          </a:p>
          <a:p>
            <a:r>
              <a:rPr lang="de-DE" dirty="0">
                <a:sym typeface="Wingdings" pitchFamily="2" charset="2"/>
              </a:rPr>
              <a:t>Wenn ja, wo?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4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Algorithmus ist eine Abfolge von Befehlen und Regeln. Vergleichbar mit einem Rezept. Dort werden Zutaten gegeben und Anweisungen geben an, was man mit diesen Zutaten tun soll.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47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08AE-104E-6B17-D5E7-46B0A8E7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AF9C54-93B1-B665-5E53-F24BF3FA1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CAE1DE-340B-2814-EBA7-5BCC9BCC6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Jedes Computerprogramm, jede App, selbst jede Waschmaschine funktioniert mithilfe eines Algorithmus. Das ist also erstmal ganz normal. Wir benötigen Algorithmen, damit Technik generell funktioniert. Algorithmen werden programmiert. </a:t>
            </a:r>
          </a:p>
          <a:p>
            <a:endParaRPr lang="de-DE" dirty="0"/>
          </a:p>
          <a:p>
            <a:r>
              <a:rPr lang="de-DE" dirty="0"/>
              <a:t>In den sozialen Medien spricht man von algorithmischen Empfehlungssystemen. Eine App, zum Beispiel </a:t>
            </a:r>
            <a:r>
              <a:rPr lang="de-DE" dirty="0" err="1"/>
              <a:t>TikTok</a:t>
            </a:r>
            <a:r>
              <a:rPr lang="de-DE" dirty="0"/>
              <a:t>, wird angewiesen, sich zu merken, was uns gefällt. Und uns aufgrund dieser Interessen mehr Videos vorzuschlagen.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506D41-E39E-4B0B-4039-4FD09C423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32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0D246-99E4-239A-0126-97301C5C0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4E39B9-5B0E-6B6D-578E-596F83AAD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24349E-A4C5-8073-9130-5E6002DA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Leitet die nächste Aufgabe mit einer Zusammenfassung ein und erklärt den Schüler*innen, dass sie das ganze gleich selbst testen sollen.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2733A5-7626-56CC-09DF-5247D6B5A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Schritt 1: Die Schüler*innen sollen ihre Interessen auf ein Blatt schreiben.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00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Schritt 2: Die Schüler*innen sollen Ihre Interessen mit Ihrem Feed vergleichen. Überschneiden sich die beiden? Dafür dürfen die Handys genutzt werden. Haben Schüler*innen kein </a:t>
            </a:r>
            <a:r>
              <a:rPr lang="de-DE" dirty="0" err="1"/>
              <a:t>Social</a:t>
            </a:r>
            <a:r>
              <a:rPr lang="de-DE" dirty="0"/>
              <a:t> Media ermutigt sie, bei anderen Schüler*innen mitzumachen.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0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itchFamily="2" charset="2"/>
              </a:rPr>
              <a:t>Geht darauf ein, dass </a:t>
            </a:r>
            <a:r>
              <a:rPr lang="de-DE" dirty="0" err="1">
                <a:sym typeface="Wingdings" pitchFamily="2" charset="2"/>
              </a:rPr>
              <a:t>TikTok</a:t>
            </a:r>
            <a:r>
              <a:rPr lang="de-DE" dirty="0">
                <a:sym typeface="Wingdings" pitchFamily="2" charset="2"/>
              </a:rPr>
              <a:t>, Instagram und Co. sehr gut darin sind, sich zu merken, was jemandem gefällt.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In der nächsten Aufgabe sollen die Schüler*innen sich überlegen, welche Vorteile ein Algorithmus hat, und welche Nachteile. Dafür sollen Sie eine Tabelle erstellen mit Pro und Contra Punkten.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84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ist eine Pro- und Contra-Liste für und gegen einen Algorithmus. Ergänzt diese Folie mit euren eigenen Punkten. Sammelt zusätzlich die Punkte der Schüler*innen.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52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18984"/>
            <a:ext cx="12192000" cy="6858000"/>
          </a:xfrm>
        </p:spPr>
        <p:txBody>
          <a:bodyPr>
            <a:normAutofit/>
          </a:bodyPr>
          <a:lstStyle/>
          <a:p>
            <a:r>
              <a:rPr lang="de-DE" b="1" dirty="0"/>
              <a:t>Was sagt dein Feed über dich?</a:t>
            </a:r>
            <a:endParaRPr lang="de-DE" sz="9600" b="1" dirty="0"/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396480-8E5D-5626-1B0F-0B52F3D89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D71323-E32D-67C2-1F94-06313654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F1F94E2-5113-B9DD-F110-5ABF6877CE5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D88681F-1AD9-AD2C-97C5-3DEDDE7B19C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Was kannst man tun, wenn einen der eigene Feed nicht mehr glücklich macht?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Inhaltsplatzhalter 9" descr="Ein Bild, das Menschliches Gesicht, Person, Kleidung, Porträt enthält.&#10;&#10;KI-generierte Inhalte können fehlerhaft sein.">
            <a:extLst>
              <a:ext uri="{FF2B5EF4-FFF2-40B4-BE49-F238E27FC236}">
                <a16:creationId xmlns:a16="http://schemas.microsoft.com/office/drawing/2014/main" id="{A94A8A0C-B566-C54D-CE52-6C23C9667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1859649"/>
            <a:ext cx="4708525" cy="3138703"/>
          </a:xfrm>
          <a:prstGeom prst="rect">
            <a:avLst/>
          </a:prstGeo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2C061F2-BE54-BB54-6674-678492A3239B}"/>
              </a:ext>
            </a:extLst>
          </p:cNvPr>
          <p:cNvSpPr txBox="1"/>
          <p:nvPr/>
        </p:nvSpPr>
        <p:spPr>
          <a:xfrm rot="1613735">
            <a:off x="3455314" y="1074820"/>
            <a:ext cx="1112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DACF1A-FC94-BAE9-71FE-96057B32E1A6}"/>
              </a:ext>
            </a:extLst>
          </p:cNvPr>
          <p:cNvSpPr txBox="1"/>
          <p:nvPr/>
        </p:nvSpPr>
        <p:spPr>
          <a:xfrm rot="3722675">
            <a:off x="3715180" y="1643233"/>
            <a:ext cx="1112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22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FE12BE-5738-4718-4D04-D2694729E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AC3F52-608A-D4A4-B9FB-EBC781E7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282B80-60EA-9BA2-C1BD-087F6A4285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55157" y="2075544"/>
            <a:ext cx="7681686" cy="164011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5400" b="1" dirty="0"/>
              <a:t>Was ist ein Algorithmus?</a:t>
            </a:r>
          </a:p>
        </p:txBody>
      </p:sp>
    </p:spTree>
    <p:extLst>
      <p:ext uri="{BB962C8B-B14F-4D97-AF65-F5344CB8AC3E}">
        <p14:creationId xmlns:p14="http://schemas.microsoft.com/office/powerpoint/2010/main" val="31934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82E7A04-100E-C38E-585A-5A5C9EB83C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AACAC1-888E-12E1-11C7-F580D4AD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Ein Bild, das Küchenutensil, Tafelsilber, Serviergeschirr, Geschirr enthält.&#10;&#10;KI-generierte Inhalte können fehlerhaft sein.">
            <a:extLst>
              <a:ext uri="{FF2B5EF4-FFF2-40B4-BE49-F238E27FC236}">
                <a16:creationId xmlns:a16="http://schemas.microsoft.com/office/drawing/2014/main" id="{2D207B0E-C76C-B7DC-BF4D-679A4A1E53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54" y="665163"/>
            <a:ext cx="3685116" cy="5527675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567BE3E-FDDF-AC8F-CFB9-8AA5BDB441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Ein Algorithmus besteht aus ganz vielen Befehlen. Vergleichbar mit einem Rezept.</a:t>
            </a:r>
          </a:p>
          <a:p>
            <a:endParaRPr lang="de-DE" dirty="0"/>
          </a:p>
          <a:p>
            <a:pPr marL="457200" indent="-457200">
              <a:buAutoNum type="arabicPeriod"/>
            </a:pPr>
            <a:r>
              <a:rPr lang="de-DE" b="1" dirty="0"/>
              <a:t>Messe</a:t>
            </a:r>
            <a:r>
              <a:rPr lang="de-DE" dirty="0"/>
              <a:t> 500g Mehl </a:t>
            </a:r>
            <a:r>
              <a:rPr lang="de-DE" b="1" dirty="0"/>
              <a:t>ab</a:t>
            </a:r>
          </a:p>
          <a:p>
            <a:pPr marL="457200" indent="-457200">
              <a:buAutoNum type="arabicPeriod"/>
            </a:pPr>
            <a:r>
              <a:rPr lang="de-DE" b="1" dirty="0"/>
              <a:t>Vermische</a:t>
            </a:r>
            <a:r>
              <a:rPr lang="de-DE" dirty="0"/>
              <a:t> das Mehl mit den Eiern</a:t>
            </a:r>
          </a:p>
          <a:p>
            <a:pPr marL="857250" lvl="1" indent="-457200">
              <a:buAutoNum type="arabicPeriod"/>
            </a:pPr>
            <a:r>
              <a:rPr lang="de-DE" dirty="0"/>
              <a:t>Wenn ein glatter Teig entstanden ist, </a:t>
            </a:r>
            <a:r>
              <a:rPr lang="de-DE" b="1" dirty="0"/>
              <a:t>rolle</a:t>
            </a:r>
            <a:r>
              <a:rPr lang="de-DE" dirty="0"/>
              <a:t> den Teig aus</a:t>
            </a:r>
          </a:p>
          <a:p>
            <a:pPr marL="457200" indent="-457200">
              <a:buAutoNum type="arabicPeriod"/>
            </a:pPr>
            <a:r>
              <a:rPr lang="de-DE" b="1" dirty="0"/>
              <a:t>Steche</a:t>
            </a:r>
            <a:r>
              <a:rPr lang="de-DE" dirty="0"/>
              <a:t> mit Förmchen die Kekse aus</a:t>
            </a:r>
          </a:p>
        </p:txBody>
      </p:sp>
    </p:spTree>
    <p:extLst>
      <p:ext uri="{BB962C8B-B14F-4D97-AF65-F5344CB8AC3E}">
        <p14:creationId xmlns:p14="http://schemas.microsoft.com/office/powerpoint/2010/main" val="18934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462CA-982F-0C3F-AB37-D9AD57EC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9577E4-1836-8257-883F-FDE0F16DB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2CF7FC-F711-9ABC-69E3-72D22809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597E061-C869-CE7C-54D0-9A0C8D5DA8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Bei TikTok, Instagram, YouTube und Co. sieht das so aus:</a:t>
            </a:r>
          </a:p>
          <a:p>
            <a:endParaRPr lang="de-DE" dirty="0"/>
          </a:p>
          <a:p>
            <a:pPr marL="457200" indent="-457200">
              <a:buAutoNum type="arabicPeriod"/>
            </a:pPr>
            <a:r>
              <a:rPr lang="de-DE" b="1" dirty="0"/>
              <a:t>Lade</a:t>
            </a:r>
            <a:r>
              <a:rPr lang="de-DE" dirty="0"/>
              <a:t> ein Video auf der </a:t>
            </a:r>
            <a:r>
              <a:rPr lang="de-DE" dirty="0" err="1"/>
              <a:t>ForYou</a:t>
            </a:r>
            <a:r>
              <a:rPr lang="de-DE" dirty="0"/>
              <a:t>-Page</a:t>
            </a:r>
          </a:p>
          <a:p>
            <a:pPr marL="457200" indent="-457200">
              <a:buAutoNum type="arabicPeriod"/>
            </a:pPr>
            <a:r>
              <a:rPr lang="de-DE" b="1" dirty="0"/>
              <a:t>Prüfe</a:t>
            </a:r>
            <a:r>
              <a:rPr lang="de-DE" dirty="0"/>
              <a:t> die Interaktion: </a:t>
            </a:r>
          </a:p>
          <a:p>
            <a:pPr marL="857250" lvl="1" indent="-457200">
              <a:buAutoNum type="arabicPeriod"/>
            </a:pPr>
            <a:r>
              <a:rPr lang="de-DE" dirty="0"/>
              <a:t>Wird das Video </a:t>
            </a:r>
            <a:r>
              <a:rPr lang="de-DE" dirty="0" err="1"/>
              <a:t>geliked</a:t>
            </a:r>
            <a:r>
              <a:rPr lang="de-DE" dirty="0"/>
              <a:t>? Dann </a:t>
            </a:r>
            <a:r>
              <a:rPr lang="de-DE" b="1" dirty="0"/>
              <a:t>zeige</a:t>
            </a:r>
            <a:r>
              <a:rPr lang="de-DE" dirty="0"/>
              <a:t> mehr solcher Videos</a:t>
            </a:r>
          </a:p>
          <a:p>
            <a:pPr marL="857250" lvl="1" indent="-457200">
              <a:buAutoNum type="arabicPeriod"/>
            </a:pPr>
            <a:r>
              <a:rPr lang="de-DE" dirty="0"/>
              <a:t>Wird das Video kommentiert? Dann </a:t>
            </a:r>
            <a:r>
              <a:rPr lang="de-DE" b="1" dirty="0"/>
              <a:t>zeige</a:t>
            </a:r>
            <a:r>
              <a:rPr lang="de-DE" dirty="0"/>
              <a:t> mehr solcher Videos</a:t>
            </a:r>
          </a:p>
          <a:p>
            <a:pPr marL="857250" lvl="1" indent="-457200">
              <a:buAutoNum type="arabicPeriod"/>
            </a:pPr>
            <a:r>
              <a:rPr lang="de-DE" dirty="0"/>
              <a:t>Wenn nichts passiert, </a:t>
            </a:r>
            <a:r>
              <a:rPr lang="de-DE" b="1" dirty="0"/>
              <a:t>zeige</a:t>
            </a:r>
            <a:r>
              <a:rPr lang="de-DE" dirty="0"/>
              <a:t> andere Videos</a:t>
            </a:r>
          </a:p>
        </p:txBody>
      </p:sp>
      <p:pic>
        <p:nvPicPr>
          <p:cNvPr id="9" name="Inhaltsplatzhalter 8" descr="Ein Bild, das Handy, Zimmerpflanze, Blumentopf, tragbares Kommunikationsgerät enthält.&#10;&#10;KI-generierte Inhalte können fehlerhaft sein.">
            <a:extLst>
              <a:ext uri="{FF2B5EF4-FFF2-40B4-BE49-F238E27FC236}">
                <a16:creationId xmlns:a16="http://schemas.microsoft.com/office/drawing/2014/main" id="{17042883-5F98-C0BD-9C17-683975A37A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40" y="665163"/>
            <a:ext cx="3700344" cy="5527675"/>
          </a:xfrm>
        </p:spPr>
      </p:pic>
    </p:spTree>
    <p:extLst>
      <p:ext uri="{BB962C8B-B14F-4D97-AF65-F5344CB8AC3E}">
        <p14:creationId xmlns:p14="http://schemas.microsoft.com/office/powerpoint/2010/main" val="6696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6A045-08DB-F0C9-DF6F-257B36FE9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202E15-0CE2-E9DC-2A23-031E7B6F5F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5EE231-8263-BFC7-E9D7-9BD33A52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62FB42-4A1A-6FD0-5A49-8D59D4A853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55157" y="2075544"/>
            <a:ext cx="7681686" cy="2280556"/>
          </a:xfrm>
        </p:spPr>
        <p:txBody>
          <a:bodyPr anchor="ctr">
            <a:normAutofit fontScale="47500" lnSpcReduction="20000"/>
          </a:bodyPr>
          <a:lstStyle/>
          <a:p>
            <a:pPr marL="0" indent="0" algn="ctr">
              <a:buNone/>
            </a:pPr>
            <a:r>
              <a:rPr lang="de-DE" sz="5400" dirty="0"/>
              <a:t>Auf </a:t>
            </a:r>
            <a:r>
              <a:rPr lang="de-DE" sz="5400" b="1" dirty="0" err="1"/>
              <a:t>Social</a:t>
            </a:r>
            <a:r>
              <a:rPr lang="de-DE" sz="5400" b="1" dirty="0"/>
              <a:t> Media </a:t>
            </a:r>
            <a:r>
              <a:rPr lang="de-DE" sz="5400" dirty="0"/>
              <a:t>merkt sich der </a:t>
            </a:r>
            <a:r>
              <a:rPr lang="de-DE" sz="5400" b="1" dirty="0"/>
              <a:t>Algorithmus</a:t>
            </a:r>
            <a:r>
              <a:rPr lang="de-DE" sz="5400" dirty="0"/>
              <a:t>, was dir gefällt und zeigt dir dann mehr solcher Inhalte.</a:t>
            </a:r>
          </a:p>
          <a:p>
            <a:pPr marL="0" indent="0" algn="ctr">
              <a:buNone/>
            </a:pPr>
            <a:r>
              <a:rPr lang="de-DE" sz="5400" dirty="0"/>
              <a:t>Testet es selbst!</a:t>
            </a:r>
          </a:p>
        </p:txBody>
      </p:sp>
    </p:spTree>
    <p:extLst>
      <p:ext uri="{BB962C8B-B14F-4D97-AF65-F5344CB8AC3E}">
        <p14:creationId xmlns:p14="http://schemas.microsoft.com/office/powerpoint/2010/main" val="37479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80CA0-B5C8-9BBE-5064-8E7BA7A999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1. Notiere deine Interessen</a:t>
            </a:r>
          </a:p>
          <a:p>
            <a:pPr marL="0" indent="0">
              <a:buNone/>
            </a:pPr>
            <a:endParaRPr lang="de-DE" b="1" dirty="0"/>
          </a:p>
          <a:p>
            <a:pPr marL="457200" indent="-457200">
              <a:buAutoNum type="arabicPeriod"/>
            </a:pPr>
            <a:r>
              <a:rPr lang="de-DE" dirty="0"/>
              <a:t>Welche Hobbys hast du? </a:t>
            </a:r>
          </a:p>
          <a:p>
            <a:pPr marL="457200" indent="-457200">
              <a:buAutoNum type="arabicPeriod"/>
            </a:pPr>
            <a:r>
              <a:rPr lang="de-DE" dirty="0"/>
              <a:t>Was interessiert dich?</a:t>
            </a:r>
          </a:p>
          <a:p>
            <a:pPr marL="457200" indent="-457200">
              <a:buAutoNum type="arabicPeriod"/>
            </a:pPr>
            <a:r>
              <a:rPr lang="de-DE" dirty="0"/>
              <a:t>Gibt es etwas, dass du gerade lernst/lernen willst?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1AE996-BBAE-7DAE-8F6D-C1E1A5D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E0B927-C121-86B1-6BBA-65AC397B1B35}"/>
              </a:ext>
            </a:extLst>
          </p:cNvPr>
          <p:cNvSpPr txBox="1"/>
          <p:nvPr/>
        </p:nvSpPr>
        <p:spPr>
          <a:xfrm rot="21201196">
            <a:off x="6386285" y="770804"/>
            <a:ext cx="185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Freundschaft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9B803C-C63F-7004-1868-8BECDE941B8B}"/>
              </a:ext>
            </a:extLst>
          </p:cNvPr>
          <p:cNvSpPr txBox="1"/>
          <p:nvPr/>
        </p:nvSpPr>
        <p:spPr>
          <a:xfrm rot="424140">
            <a:off x="8658591" y="454117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Aussehen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1778D8-DED9-4B74-1F48-D8AD28D59020}"/>
              </a:ext>
            </a:extLst>
          </p:cNvPr>
          <p:cNvSpPr txBox="1"/>
          <p:nvPr/>
        </p:nvSpPr>
        <p:spPr>
          <a:xfrm>
            <a:off x="8153069" y="1541983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Abenteuer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8EE04C9-545D-115B-7DDA-CB107F487271}"/>
              </a:ext>
            </a:extLst>
          </p:cNvPr>
          <p:cNvSpPr txBox="1"/>
          <p:nvPr/>
        </p:nvSpPr>
        <p:spPr>
          <a:xfrm>
            <a:off x="9825700" y="1196448"/>
            <a:ext cx="203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Nachhaltigkeit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A0067-D6A5-D65F-B1EE-492CF300E22D}"/>
              </a:ext>
            </a:extLst>
          </p:cNvPr>
          <p:cNvSpPr txBox="1"/>
          <p:nvPr/>
        </p:nvSpPr>
        <p:spPr>
          <a:xfrm>
            <a:off x="9805309" y="202463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Trends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C68398-AEB3-043C-74F2-086F2AC1F404}"/>
              </a:ext>
            </a:extLst>
          </p:cNvPr>
          <p:cNvSpPr txBox="1"/>
          <p:nvPr/>
        </p:nvSpPr>
        <p:spPr>
          <a:xfrm rot="501320">
            <a:off x="6325688" y="1772815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Gesundheit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CA04B89-5140-7A54-1E61-67011FC1425C}"/>
              </a:ext>
            </a:extLst>
          </p:cNvPr>
          <p:cNvSpPr txBox="1"/>
          <p:nvPr/>
        </p:nvSpPr>
        <p:spPr>
          <a:xfrm>
            <a:off x="8008259" y="2651622"/>
            <a:ext cx="254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Berufliche Zukunft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6EBC4E8-A3BD-8399-36E1-16732C097C1A}"/>
              </a:ext>
            </a:extLst>
          </p:cNvPr>
          <p:cNvSpPr txBox="1"/>
          <p:nvPr/>
        </p:nvSpPr>
        <p:spPr>
          <a:xfrm rot="21133733">
            <a:off x="10078009" y="3152352"/>
            <a:ext cx="189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Gerechtigkeit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B09A851-E11D-19AE-922F-83D9555FD8A5}"/>
              </a:ext>
            </a:extLst>
          </p:cNvPr>
          <p:cNvSpPr txBox="1"/>
          <p:nvPr/>
        </p:nvSpPr>
        <p:spPr>
          <a:xfrm>
            <a:off x="6298151" y="4088657"/>
            <a:ext cx="214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Erfolgreich sein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E317387-CBAF-68F6-4E23-A886379DFC41}"/>
              </a:ext>
            </a:extLst>
          </p:cNvPr>
          <p:cNvSpPr txBox="1"/>
          <p:nvPr/>
        </p:nvSpPr>
        <p:spPr>
          <a:xfrm rot="589758">
            <a:off x="6310234" y="3208976"/>
            <a:ext cx="179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Zeit für mich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83306FD-4369-8A54-9176-8B676FA8CA61}"/>
              </a:ext>
            </a:extLst>
          </p:cNvPr>
          <p:cNvSpPr txBox="1"/>
          <p:nvPr/>
        </p:nvSpPr>
        <p:spPr>
          <a:xfrm rot="21337840">
            <a:off x="8354323" y="3574440"/>
            <a:ext cx="139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Reichtum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148D157-F928-9CA0-9A4A-83B1DC4969C0}"/>
              </a:ext>
            </a:extLst>
          </p:cNvPr>
          <p:cNvSpPr txBox="1"/>
          <p:nvPr/>
        </p:nvSpPr>
        <p:spPr>
          <a:xfrm rot="207283">
            <a:off x="9596964" y="4218857"/>
            <a:ext cx="2008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Umweltschutz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A7807AA-D8BC-BA42-A2DF-BAD44209C4CD}"/>
              </a:ext>
            </a:extLst>
          </p:cNvPr>
          <p:cNvSpPr txBox="1"/>
          <p:nvPr/>
        </p:nvSpPr>
        <p:spPr>
          <a:xfrm rot="178458">
            <a:off x="7876326" y="4745321"/>
            <a:ext cx="216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Anderen helfen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E44FE68-5A89-B677-61E7-746556D2A03C}"/>
              </a:ext>
            </a:extLst>
          </p:cNvPr>
          <p:cNvSpPr txBox="1"/>
          <p:nvPr/>
        </p:nvSpPr>
        <p:spPr>
          <a:xfrm>
            <a:off x="6216650" y="2461093"/>
            <a:ext cx="175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Mein Hobby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CFF6A90-11D9-316B-500A-FBEC9F34CEFF}"/>
              </a:ext>
            </a:extLst>
          </p:cNvPr>
          <p:cNvSpPr txBox="1"/>
          <p:nvPr/>
        </p:nvSpPr>
        <p:spPr>
          <a:xfrm>
            <a:off x="7620668" y="5756604"/>
            <a:ext cx="343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Beziehung/ Partnerschaft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DB6475-00E7-F65D-2202-3415F6232F8B}"/>
              </a:ext>
            </a:extLst>
          </p:cNvPr>
          <p:cNvSpPr txBox="1"/>
          <p:nvPr/>
        </p:nvSpPr>
        <p:spPr>
          <a:xfrm>
            <a:off x="6380912" y="5434088"/>
            <a:ext cx="110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Familie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86F392B-2859-0002-6501-B0F9AF0D4D5E}"/>
              </a:ext>
            </a:extLst>
          </p:cNvPr>
          <p:cNvSpPr txBox="1"/>
          <p:nvPr/>
        </p:nvSpPr>
        <p:spPr>
          <a:xfrm>
            <a:off x="10233043" y="5234509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Neues lernen</a:t>
            </a:r>
          </a:p>
        </p:txBody>
      </p:sp>
    </p:spTree>
    <p:extLst>
      <p:ext uri="{BB962C8B-B14F-4D97-AF65-F5344CB8AC3E}">
        <p14:creationId xmlns:p14="http://schemas.microsoft.com/office/powerpoint/2010/main" val="35953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3F29E-A9CB-9282-7AB8-FBB443C48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F091F7-745F-15B0-B86F-0177D1000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B9566-6199-66FA-F6C8-1221E1AC7C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1. Notiere deine Interessen</a:t>
            </a:r>
          </a:p>
          <a:p>
            <a:pPr marL="0" indent="0">
              <a:buNone/>
            </a:pPr>
            <a:endParaRPr lang="de-DE" b="1" dirty="0"/>
          </a:p>
          <a:p>
            <a:pPr marL="457200" indent="-457200">
              <a:buAutoNum type="arabicPeriod"/>
            </a:pPr>
            <a:r>
              <a:rPr lang="de-DE" dirty="0"/>
              <a:t>Welche Hobbys hast du? </a:t>
            </a:r>
          </a:p>
          <a:p>
            <a:pPr marL="457200" indent="-457200">
              <a:buAutoNum type="arabicPeriod"/>
            </a:pPr>
            <a:r>
              <a:rPr lang="de-DE" dirty="0"/>
              <a:t>Was interessiert dich?</a:t>
            </a:r>
          </a:p>
          <a:p>
            <a:pPr marL="457200" indent="-457200">
              <a:buAutoNum type="arabicPeriod"/>
            </a:pPr>
            <a:r>
              <a:rPr lang="de-DE" dirty="0"/>
              <a:t>Gibt es etwas, dass du gerade lernst/lernen willst?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BA653FE-B095-2BF4-6E68-63242A6D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AC5EDA-6DA6-39FF-A5CE-63336412DE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2. Check deinen Feed</a:t>
            </a:r>
          </a:p>
          <a:p>
            <a:pPr marL="0" indent="0">
              <a:buNone/>
            </a:pPr>
            <a:endParaRPr lang="de-DE" b="1" dirty="0"/>
          </a:p>
          <a:p>
            <a:pPr marL="457200" indent="-457200">
              <a:buAutoNum type="arabicPeriod"/>
            </a:pPr>
            <a:r>
              <a:rPr lang="de-DE" dirty="0"/>
              <a:t>Welche Inhalte werden dir gezeigt?</a:t>
            </a:r>
          </a:p>
          <a:p>
            <a:pPr marL="457200" indent="-457200">
              <a:buAutoNum type="arabicPeriod"/>
            </a:pPr>
            <a:r>
              <a:rPr lang="de-DE" dirty="0"/>
              <a:t>Stimmt das mit deinen Hobbys und Interessen überein?</a:t>
            </a:r>
          </a:p>
          <a:p>
            <a:pPr marL="457200" indent="-457200">
              <a:buAutoNum type="arabicPeriod"/>
            </a:pPr>
            <a:r>
              <a:rPr lang="de-DE" dirty="0"/>
              <a:t>Gibt es auch Videos, die dich wundern?</a:t>
            </a:r>
          </a:p>
        </p:txBody>
      </p:sp>
    </p:spTree>
    <p:extLst>
      <p:ext uri="{BB962C8B-B14F-4D97-AF65-F5344CB8AC3E}">
        <p14:creationId xmlns:p14="http://schemas.microsoft.com/office/powerpoint/2010/main" val="23829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89191-DCE1-05AE-6F85-792A934F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231224-24C3-E243-73CD-5C96DAFFC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0FBFDC-2AFC-1CB3-81CD-308B6925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bg1"/>
                </a:solidFill>
              </a:rPr>
              <a:t>Fake-News: Warum werden sie verbreitet?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Inhaltsplatzhalter 9" descr="Ein Bild, das Menschliches Gesicht, Person, Kleidung, Porträt enthält.&#10;&#10;KI-generierte Inhalte können fehlerhaft sein.">
            <a:extLst>
              <a:ext uri="{FF2B5EF4-FFF2-40B4-BE49-F238E27FC236}">
                <a16:creationId xmlns:a16="http://schemas.microsoft.com/office/drawing/2014/main" id="{41B3531B-7A59-44E5-940C-9CA459FF5C3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1859649"/>
            <a:ext cx="4708525" cy="3138703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FEF8F74-6A9D-4294-1387-638AE03D4C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Haben sich deine Interessen mit deinem Feed überschnitten?</a:t>
            </a:r>
            <a:br>
              <a:rPr lang="de-DE" dirty="0"/>
            </a:br>
            <a:endParaRPr lang="de-DE" dirty="0"/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Das heißt, die Plattform hat sich gemerkt, womit du am meisten interagierst oder was dir am besten gefällt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Überlegt euch in Kleingruppen Pro und Contra Punkte für so ein algorithmisches Empfehlungssystem!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FEBF88-D938-62C6-FF11-F3B5A2DC2160}"/>
              </a:ext>
            </a:extLst>
          </p:cNvPr>
          <p:cNvSpPr txBox="1"/>
          <p:nvPr/>
        </p:nvSpPr>
        <p:spPr>
          <a:xfrm rot="1613735">
            <a:off x="3455314" y="1074820"/>
            <a:ext cx="1112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37E8AB-CC99-4570-753F-15308C07B43E}"/>
              </a:ext>
            </a:extLst>
          </p:cNvPr>
          <p:cNvSpPr txBox="1"/>
          <p:nvPr/>
        </p:nvSpPr>
        <p:spPr>
          <a:xfrm rot="3722675">
            <a:off x="3715180" y="1643233"/>
            <a:ext cx="1112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5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A4B24-7917-9EA0-AE9C-ACBAA5D55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8BE246-096D-E0C2-886F-93D6343F22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Mehr Infos zu einem spannenden Thema</a:t>
            </a:r>
          </a:p>
          <a:p>
            <a:r>
              <a:rPr lang="de-DE" dirty="0"/>
              <a:t>Wenig Inhalte, die einen nerven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945C872-F597-43B6-A070-2CA4D98FDE7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Bin ich schlecht gelaunt, bekomme ich nur traurige Inhalte </a:t>
            </a:r>
            <a:r>
              <a:rPr lang="de-DE" dirty="0">
                <a:sym typeface="Wingdings" pitchFamily="2" charset="2"/>
              </a:rPr>
              <a:t> D</a:t>
            </a:r>
            <a:r>
              <a:rPr lang="de-DE" dirty="0"/>
              <a:t>as macht noch trauriger</a:t>
            </a:r>
          </a:p>
          <a:p>
            <a:r>
              <a:rPr lang="de-DE" dirty="0"/>
              <a:t>Nur eine Meinung! Andere Meinungen werden mir nicht mehr gezeigt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3E34B179-7A9E-E943-2A68-7B8B56A7C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</a:rPr>
              <a:t>Pro und Contra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702</Words>
  <Application>Microsoft Macintosh PowerPoint</Application>
  <PresentationFormat>Breitbild</PresentationFormat>
  <Paragraphs>95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mecodia Akademie</vt:lpstr>
      <vt:lpstr>Was sagt dein Feed über dich?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Fake-News: Warum werden sie verbreitet?</vt:lpstr>
      <vt:lpstr>Pro und Contra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Marleen Hahn</cp:lastModifiedBy>
  <cp:revision>17</cp:revision>
  <dcterms:created xsi:type="dcterms:W3CDTF">2022-07-15T13:01:02Z</dcterms:created>
  <dcterms:modified xsi:type="dcterms:W3CDTF">2025-03-14T11:47:49Z</dcterms:modified>
</cp:coreProperties>
</file>