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363" r:id="rId2"/>
    <p:sldId id="364" r:id="rId3"/>
    <p:sldId id="372" r:id="rId4"/>
    <p:sldId id="368" r:id="rId5"/>
    <p:sldId id="373" r:id="rId6"/>
    <p:sldId id="374"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F1F1F1"/>
    <a:srgbClr val="ECF0F1"/>
    <a:srgbClr val="F6F6F6"/>
    <a:srgbClr val="1B2C3F"/>
    <a:srgbClr val="10B4F1"/>
    <a:srgbClr val="37A9DC"/>
    <a:srgbClr val="5A7CA0"/>
    <a:srgbClr val="2D3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53" autoAdjust="0"/>
    <p:restoredTop sz="82720"/>
  </p:normalViewPr>
  <p:slideViewPr>
    <p:cSldViewPr snapToGrid="0" snapToObjects="1" showGuides="1">
      <p:cViewPr varScale="1">
        <p:scale>
          <a:sx n="88" d="100"/>
          <a:sy n="88" d="100"/>
        </p:scale>
        <p:origin x="760"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14" d="100"/>
          <a:sy n="114" d="100"/>
        </p:scale>
        <p:origin x="42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FA2648-D8FF-4D0D-BBDA-ADD97069BDF9}" type="datetimeFigureOut">
              <a:rPr lang="de-DE" smtClean="0"/>
              <a:t>14.03.25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34C39D-99B5-4B6C-B5BB-43D9247CF9AC}" type="slidenum">
              <a:rPr lang="de-DE" smtClean="0"/>
              <a:t>‹Nr.›</a:t>
            </a:fld>
            <a:endParaRPr lang="de-DE"/>
          </a:p>
        </p:txBody>
      </p:sp>
    </p:spTree>
    <p:extLst>
      <p:ext uri="{BB962C8B-B14F-4D97-AF65-F5344CB8AC3E}">
        <p14:creationId xmlns:p14="http://schemas.microsoft.com/office/powerpoint/2010/main" val="4159195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13A8F-4B0F-4A86-8E76-258BF0406628}" type="datetimeFigureOut">
              <a:rPr lang="de-DE" smtClean="0"/>
              <a:t>14.03.25</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E4D0E4-ACE7-4A79-B98D-443CEA5CE4F4}" type="slidenum">
              <a:rPr lang="de-DE" smtClean="0"/>
              <a:t>‹Nr.›</a:t>
            </a:fld>
            <a:endParaRPr lang="de-DE"/>
          </a:p>
        </p:txBody>
      </p:sp>
    </p:spTree>
    <p:extLst>
      <p:ext uri="{BB962C8B-B14F-4D97-AF65-F5344CB8AC3E}">
        <p14:creationId xmlns:p14="http://schemas.microsoft.com/office/powerpoint/2010/main" val="107213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 an die Klasse richten: Was ist ein Chatbot?</a:t>
            </a:r>
            <a:endParaRPr lang="de-DE" dirty="0">
              <a:sym typeface="Wingdings" pitchFamily="2" charset="2"/>
            </a:endParaRPr>
          </a:p>
          <a:p>
            <a:pPr marL="171450" indent="-171450">
              <a:buFont typeface="Wingdings" pitchFamily="2" charset="2"/>
              <a:buChar char="à"/>
            </a:pPr>
            <a:r>
              <a:rPr lang="de-DE" dirty="0">
                <a:sym typeface="Wingdings" pitchFamily="2" charset="2"/>
              </a:rPr>
              <a:t>Antworten der Schüler*innen einordnen und auf die nächste Folie überleiten</a:t>
            </a:r>
          </a:p>
        </p:txBody>
      </p:sp>
      <p:sp>
        <p:nvSpPr>
          <p:cNvPr id="4" name="Foliennummernplatzhalter 3"/>
          <p:cNvSpPr>
            <a:spLocks noGrp="1"/>
          </p:cNvSpPr>
          <p:nvPr>
            <p:ph type="sldNum" sz="quarter" idx="5"/>
          </p:nvPr>
        </p:nvSpPr>
        <p:spPr/>
        <p:txBody>
          <a:bodyPr/>
          <a:lstStyle/>
          <a:p>
            <a:fld id="{77E4D0E4-ACE7-4A79-B98D-443CEA5CE4F4}" type="slidenum">
              <a:rPr lang="de-DE" smtClean="0"/>
              <a:t>2</a:t>
            </a:fld>
            <a:endParaRPr lang="de-DE"/>
          </a:p>
        </p:txBody>
      </p:sp>
    </p:spTree>
    <p:extLst>
      <p:ext uri="{BB962C8B-B14F-4D97-AF65-F5344CB8AC3E}">
        <p14:creationId xmlns:p14="http://schemas.microsoft.com/office/powerpoint/2010/main" val="769643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E42D3-D359-E450-136D-1AB4C476F82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26962E9-7D63-9066-767F-F78219E91AF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38B8EBD-67A1-DECA-32D5-7EF3F5DB4EA7}"/>
              </a:ext>
            </a:extLst>
          </p:cNvPr>
          <p:cNvSpPr>
            <a:spLocks noGrp="1"/>
          </p:cNvSpPr>
          <p:nvPr>
            <p:ph type="body" idx="1"/>
          </p:nvPr>
        </p:nvSpPr>
        <p:spPr/>
        <p:txBody>
          <a:bodyPr/>
          <a:lstStyle/>
          <a:p>
            <a:r>
              <a:rPr lang="de-DE" dirty="0"/>
              <a:t>Auflösungsfolie mit einigen bekannten Chatbots (</a:t>
            </a:r>
            <a:r>
              <a:rPr lang="de-DE" dirty="0" err="1"/>
              <a:t>DeepSeek</a:t>
            </a:r>
            <a:r>
              <a:rPr lang="de-DE" dirty="0"/>
              <a:t>, Microsoft Copilot, Snapchat </a:t>
            </a:r>
            <a:r>
              <a:rPr lang="de-DE" dirty="0" err="1"/>
              <a:t>MyAI</a:t>
            </a:r>
            <a:r>
              <a:rPr lang="de-DE" dirty="0"/>
              <a:t>, Google Gemini, </a:t>
            </a:r>
            <a:r>
              <a:rPr lang="de-DE" dirty="0" err="1"/>
              <a:t>ChatGPT</a:t>
            </a:r>
            <a:r>
              <a:rPr lang="de-DE" dirty="0"/>
              <a:t> von </a:t>
            </a:r>
            <a:r>
              <a:rPr lang="de-DE" dirty="0" err="1"/>
              <a:t>OpenAI</a:t>
            </a:r>
            <a:r>
              <a:rPr lang="de-DE" dirty="0"/>
              <a:t>)</a:t>
            </a:r>
            <a:endParaRPr lang="de-DE" dirty="0">
              <a:sym typeface="Wingdings" pitchFamily="2" charset="2"/>
            </a:endParaRPr>
          </a:p>
          <a:p>
            <a:endParaRPr lang="de-DE" dirty="0"/>
          </a:p>
        </p:txBody>
      </p:sp>
      <p:sp>
        <p:nvSpPr>
          <p:cNvPr id="4" name="Foliennummernplatzhalter 3">
            <a:extLst>
              <a:ext uri="{FF2B5EF4-FFF2-40B4-BE49-F238E27FC236}">
                <a16:creationId xmlns:a16="http://schemas.microsoft.com/office/drawing/2014/main" id="{22B0E0C8-E1F2-CCCF-80ED-E53CB40D10FD}"/>
              </a:ext>
            </a:extLst>
          </p:cNvPr>
          <p:cNvSpPr>
            <a:spLocks noGrp="1"/>
          </p:cNvSpPr>
          <p:nvPr>
            <p:ph type="sldNum" sz="quarter" idx="5"/>
          </p:nvPr>
        </p:nvSpPr>
        <p:spPr/>
        <p:txBody>
          <a:bodyPr/>
          <a:lstStyle/>
          <a:p>
            <a:fld id="{77E4D0E4-ACE7-4A79-B98D-443CEA5CE4F4}" type="slidenum">
              <a:rPr lang="de-DE" smtClean="0"/>
              <a:t>3</a:t>
            </a:fld>
            <a:endParaRPr lang="de-DE"/>
          </a:p>
        </p:txBody>
      </p:sp>
    </p:spTree>
    <p:extLst>
      <p:ext uri="{BB962C8B-B14F-4D97-AF65-F5344CB8AC3E}">
        <p14:creationId xmlns:p14="http://schemas.microsoft.com/office/powerpoint/2010/main" val="278879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Teilt die </a:t>
            </a:r>
            <a:r>
              <a:rPr lang="de-DE" dirty="0" err="1"/>
              <a:t>Schüler:innen</a:t>
            </a:r>
            <a:r>
              <a:rPr lang="de-DE" dirty="0"/>
              <a:t> in Kleingruppen ein. Jedes Team soll eine kurze Sammlung an Pro und Contra Argumenten in Bezug auf Chatbots zusammentragen. Anschließend werden die Ideen gemeinsam vorne an der Tafel gesammelt.</a:t>
            </a:r>
          </a:p>
          <a:p>
            <a:endParaRPr lang="de-DE" dirty="0"/>
          </a:p>
          <a:p>
            <a:r>
              <a:rPr lang="de-DE" dirty="0"/>
              <a:t>Ggf. dürft ihr die </a:t>
            </a:r>
            <a:r>
              <a:rPr lang="de-DE" dirty="0" err="1"/>
              <a:t>Schüler:innen</a:t>
            </a:r>
            <a:r>
              <a:rPr lang="de-DE" dirty="0"/>
              <a:t> erst einmal mit Artikeln von Handysektor recherchieren lassen.</a:t>
            </a:r>
          </a:p>
          <a:p>
            <a:endParaRPr lang="de-DE" dirty="0"/>
          </a:p>
          <a:p>
            <a:r>
              <a:rPr lang="de-DE" dirty="0"/>
              <a:t>Mögliche Antworten:</a:t>
            </a:r>
          </a:p>
          <a:p>
            <a:pPr algn="l"/>
            <a:r>
              <a:rPr lang="de-DE" b="1" i="0" u="none" strike="noStrike" dirty="0">
                <a:solidFill>
                  <a:srgbClr val="000000"/>
                </a:solidFill>
                <a:effectLst/>
              </a:rPr>
              <a:t>✅ Pro-Argumente:</a:t>
            </a:r>
          </a:p>
          <a:p>
            <a:pPr algn="l">
              <a:buFont typeface="+mj-lt"/>
              <a:buAutoNum type="arabicPeriod"/>
            </a:pPr>
            <a:r>
              <a:rPr lang="de-DE" b="1" i="0" u="none" strike="noStrike" dirty="0">
                <a:solidFill>
                  <a:srgbClr val="000000"/>
                </a:solidFill>
                <a:effectLst/>
              </a:rPr>
              <a:t>24/7 Verfügbarkeit</a:t>
            </a:r>
            <a:r>
              <a:rPr lang="de-DE" b="0" i="0" u="none" strike="noStrike" dirty="0">
                <a:solidFill>
                  <a:srgbClr val="000000"/>
                </a:solidFill>
                <a:effectLst/>
              </a:rPr>
              <a:t> – Chatbots sind rund um die Uhr einsatzbereit, unabhängig von Arbeitszeiten.</a:t>
            </a:r>
          </a:p>
          <a:p>
            <a:pPr algn="l">
              <a:buFont typeface="+mj-lt"/>
              <a:buAutoNum type="arabicPeriod"/>
            </a:pPr>
            <a:r>
              <a:rPr lang="de-DE" b="1" i="0" u="none" strike="noStrike" dirty="0">
                <a:solidFill>
                  <a:srgbClr val="000000"/>
                </a:solidFill>
                <a:effectLst/>
              </a:rPr>
              <a:t>Kostenersparnis</a:t>
            </a:r>
            <a:r>
              <a:rPr lang="de-DE" b="0" i="0" u="none" strike="noStrike" dirty="0">
                <a:solidFill>
                  <a:srgbClr val="000000"/>
                </a:solidFill>
                <a:effectLst/>
              </a:rPr>
              <a:t> – Reduziert den Bedarf an menschlichem Personal, insbesondere im Kundenservice.</a:t>
            </a:r>
          </a:p>
          <a:p>
            <a:pPr algn="l">
              <a:buFont typeface="+mj-lt"/>
              <a:buAutoNum type="arabicPeriod"/>
            </a:pPr>
            <a:r>
              <a:rPr lang="de-DE" b="1" i="0" u="none" strike="noStrike" dirty="0">
                <a:solidFill>
                  <a:srgbClr val="000000"/>
                </a:solidFill>
                <a:effectLst/>
              </a:rPr>
              <a:t>Schnelle Reaktionszeiten</a:t>
            </a:r>
            <a:r>
              <a:rPr lang="de-DE" b="0" i="0" u="none" strike="noStrike" dirty="0">
                <a:solidFill>
                  <a:srgbClr val="000000"/>
                </a:solidFill>
                <a:effectLst/>
              </a:rPr>
              <a:t> – Antworten erfolgen sofort, ohne Wartezeit für den Nutzer.</a:t>
            </a:r>
          </a:p>
          <a:p>
            <a:pPr algn="l">
              <a:buFont typeface="+mj-lt"/>
              <a:buAutoNum type="arabicPeriod"/>
            </a:pPr>
            <a:r>
              <a:rPr lang="de-DE" b="1" i="0" u="none" strike="noStrike" dirty="0">
                <a:solidFill>
                  <a:srgbClr val="000000"/>
                </a:solidFill>
                <a:effectLst/>
              </a:rPr>
              <a:t>Automatisierung einfacher Aufgaben</a:t>
            </a:r>
            <a:r>
              <a:rPr lang="de-DE" b="0" i="0" u="none" strike="noStrike" dirty="0">
                <a:solidFill>
                  <a:srgbClr val="000000"/>
                </a:solidFill>
                <a:effectLst/>
              </a:rPr>
              <a:t> – Routineanfragen können effizient bearbeitet werden.</a:t>
            </a:r>
          </a:p>
          <a:p>
            <a:pPr algn="l">
              <a:buFont typeface="+mj-lt"/>
              <a:buAutoNum type="arabicPeriod"/>
            </a:pPr>
            <a:r>
              <a:rPr lang="de-DE" b="1" i="0" u="none" strike="noStrike" dirty="0">
                <a:solidFill>
                  <a:srgbClr val="000000"/>
                </a:solidFill>
                <a:effectLst/>
              </a:rPr>
              <a:t>Personalisierte Kommunikation</a:t>
            </a:r>
            <a:r>
              <a:rPr lang="de-DE" b="0" i="0" u="none" strike="noStrike" dirty="0">
                <a:solidFill>
                  <a:srgbClr val="000000"/>
                </a:solidFill>
                <a:effectLst/>
              </a:rPr>
              <a:t> – KI-gestützte Chatbots können Nutzerdaten analysieren und personalisierte Antworten geben.</a:t>
            </a:r>
          </a:p>
          <a:p>
            <a:pPr algn="l">
              <a:buFont typeface="+mj-lt"/>
              <a:buAutoNum type="arabicPeriod"/>
            </a:pPr>
            <a:r>
              <a:rPr lang="de-DE" b="1" i="0" u="none" strike="noStrike" dirty="0">
                <a:solidFill>
                  <a:srgbClr val="000000"/>
                </a:solidFill>
                <a:effectLst/>
              </a:rPr>
              <a:t>Mehrsprachigkeit</a:t>
            </a:r>
            <a:r>
              <a:rPr lang="de-DE" b="0" i="0" u="none" strike="noStrike" dirty="0">
                <a:solidFill>
                  <a:srgbClr val="000000"/>
                </a:solidFill>
                <a:effectLst/>
              </a:rPr>
              <a:t> – Können problemlos in mehreren Sprachen kommunizieren.</a:t>
            </a:r>
          </a:p>
          <a:p>
            <a:pPr algn="l">
              <a:buFont typeface="+mj-lt"/>
              <a:buAutoNum type="arabicPeriod"/>
            </a:pPr>
            <a:r>
              <a:rPr lang="de-DE" b="1" i="0" u="none" strike="noStrike" dirty="0">
                <a:solidFill>
                  <a:srgbClr val="000000"/>
                </a:solidFill>
                <a:effectLst/>
              </a:rPr>
              <a:t>Skalierbarkeit</a:t>
            </a:r>
            <a:r>
              <a:rPr lang="de-DE" b="0" i="0" u="none" strike="noStrike" dirty="0">
                <a:solidFill>
                  <a:srgbClr val="000000"/>
                </a:solidFill>
                <a:effectLst/>
              </a:rPr>
              <a:t> – Ein Chatbot kann mit vielen Kunden gleichzeitig interagieren, während menschliche Mitarbeiter begrenzt sind.</a:t>
            </a:r>
            <a:br>
              <a:rPr lang="de-DE" b="0" i="0" u="none" strike="noStrike" dirty="0">
                <a:solidFill>
                  <a:srgbClr val="000000"/>
                </a:solidFill>
                <a:effectLst/>
              </a:rPr>
            </a:br>
            <a:endParaRPr lang="de-DE" b="0" i="0" u="none" strike="noStrike" dirty="0">
              <a:solidFill>
                <a:srgbClr val="000000"/>
              </a:solidFill>
              <a:effectLst/>
            </a:endParaRPr>
          </a:p>
          <a:p>
            <a:pPr algn="l"/>
            <a:r>
              <a:rPr lang="de-DE" b="1" i="0" u="none" strike="noStrike" dirty="0">
                <a:solidFill>
                  <a:srgbClr val="000000"/>
                </a:solidFill>
                <a:effectLst/>
              </a:rPr>
              <a:t>❌ Contra-Argumente:</a:t>
            </a:r>
          </a:p>
          <a:p>
            <a:pPr algn="l">
              <a:buFont typeface="+mj-lt"/>
              <a:buAutoNum type="arabicPeriod"/>
            </a:pPr>
            <a:r>
              <a:rPr lang="de-DE" b="1" i="0" u="none" strike="noStrike" dirty="0">
                <a:solidFill>
                  <a:srgbClr val="000000"/>
                </a:solidFill>
                <a:effectLst/>
              </a:rPr>
              <a:t>Begrenztes Verständnis</a:t>
            </a:r>
            <a:r>
              <a:rPr lang="de-DE" b="0" i="0" u="none" strike="noStrike" dirty="0">
                <a:solidFill>
                  <a:srgbClr val="000000"/>
                </a:solidFill>
                <a:effectLst/>
              </a:rPr>
              <a:t> – Chatbots haben Schwierigkeiten mit komplexen oder mehrdeutigen Anfragen.</a:t>
            </a:r>
          </a:p>
          <a:p>
            <a:pPr algn="l">
              <a:buFont typeface="+mj-lt"/>
              <a:buAutoNum type="arabicPeriod"/>
            </a:pPr>
            <a:r>
              <a:rPr lang="de-DE" b="1" i="0" u="none" strike="noStrike" dirty="0">
                <a:solidFill>
                  <a:srgbClr val="000000"/>
                </a:solidFill>
                <a:effectLst/>
              </a:rPr>
              <a:t>Mangel an Empathie</a:t>
            </a:r>
            <a:r>
              <a:rPr lang="de-DE" b="0" i="0" u="none" strike="noStrike" dirty="0">
                <a:solidFill>
                  <a:srgbClr val="000000"/>
                </a:solidFill>
                <a:effectLst/>
              </a:rPr>
              <a:t> – Sie können keine echten Emotionen zeigen oder auf sensible Themen angemessen eingehen.</a:t>
            </a:r>
          </a:p>
          <a:p>
            <a:pPr algn="l">
              <a:buFont typeface="+mj-lt"/>
              <a:buAutoNum type="arabicPeriod"/>
            </a:pPr>
            <a:r>
              <a:rPr lang="de-DE" b="1" i="0" u="none" strike="noStrike" dirty="0">
                <a:solidFill>
                  <a:srgbClr val="000000"/>
                </a:solidFill>
                <a:effectLst/>
              </a:rPr>
              <a:t>Fehlende Flexibilität</a:t>
            </a:r>
            <a:r>
              <a:rPr lang="de-DE" b="0" i="0" u="none" strike="noStrike" dirty="0">
                <a:solidFill>
                  <a:srgbClr val="000000"/>
                </a:solidFill>
                <a:effectLst/>
              </a:rPr>
              <a:t> – Wenn eine Frage nicht in der programmierten Logik enthalten ist, kann der Chatbot oft nicht weiterhelfen.</a:t>
            </a:r>
          </a:p>
          <a:p>
            <a:pPr algn="l">
              <a:buFont typeface="+mj-lt"/>
              <a:buAutoNum type="arabicPeriod"/>
            </a:pPr>
            <a:r>
              <a:rPr lang="de-DE" b="1" i="0" u="none" strike="noStrike" dirty="0">
                <a:solidFill>
                  <a:srgbClr val="000000"/>
                </a:solidFill>
                <a:effectLst/>
              </a:rPr>
              <a:t>Fehlende Vertrauenswürdigkeit</a:t>
            </a:r>
            <a:r>
              <a:rPr lang="de-DE" b="0" i="0" u="none" strike="noStrike" dirty="0">
                <a:solidFill>
                  <a:srgbClr val="000000"/>
                </a:solidFill>
                <a:effectLst/>
              </a:rPr>
              <a:t> – Manche Nutzer bevorzugen den Kontakt mit echten Menschen und misstrauen automatisierten Systemen.</a:t>
            </a:r>
          </a:p>
          <a:p>
            <a:pPr algn="l">
              <a:buFont typeface="+mj-lt"/>
              <a:buAutoNum type="arabicPeriod"/>
            </a:pPr>
            <a:r>
              <a:rPr lang="de-DE" b="1" i="0" u="none" strike="noStrike" dirty="0">
                <a:solidFill>
                  <a:srgbClr val="000000"/>
                </a:solidFill>
                <a:effectLst/>
              </a:rPr>
              <a:t>Fehlkommunikation</a:t>
            </a:r>
            <a:r>
              <a:rPr lang="de-DE" b="0" i="0" u="none" strike="noStrike" dirty="0">
                <a:solidFill>
                  <a:srgbClr val="000000"/>
                </a:solidFill>
                <a:effectLst/>
              </a:rPr>
              <a:t> – Fehlerhafte oder unklare Antworten können Frustration verursachen.</a:t>
            </a:r>
          </a:p>
          <a:p>
            <a:pPr algn="l">
              <a:buFont typeface="+mj-lt"/>
              <a:buAutoNum type="arabicPeriod"/>
            </a:pPr>
            <a:r>
              <a:rPr lang="de-DE" b="1" i="0" u="none" strike="noStrike" dirty="0">
                <a:solidFill>
                  <a:srgbClr val="000000"/>
                </a:solidFill>
                <a:effectLst/>
              </a:rPr>
              <a:t>Datenschutzrisiken</a:t>
            </a:r>
            <a:r>
              <a:rPr lang="de-DE" b="0" i="0" u="none" strike="noStrike" dirty="0">
                <a:solidFill>
                  <a:srgbClr val="000000"/>
                </a:solidFill>
                <a:effectLst/>
              </a:rPr>
              <a:t> – Chatbots sammeln und verarbeiten Daten, was Datenschutzbedenken aufwerfen kann.</a:t>
            </a:r>
          </a:p>
          <a:p>
            <a:pPr algn="l">
              <a:buFont typeface="+mj-lt"/>
              <a:buAutoNum type="arabicPeriod"/>
            </a:pPr>
            <a:r>
              <a:rPr lang="de-DE" b="1" i="0" u="none" strike="noStrike" dirty="0">
                <a:solidFill>
                  <a:srgbClr val="000000"/>
                </a:solidFill>
                <a:effectLst/>
              </a:rPr>
              <a:t>Eingeschränkte Problemlösungsfähigkeit</a:t>
            </a:r>
            <a:r>
              <a:rPr lang="de-DE" b="0" i="0" u="none" strike="noStrike" dirty="0">
                <a:solidFill>
                  <a:srgbClr val="000000"/>
                </a:solidFill>
                <a:effectLst/>
              </a:rPr>
              <a:t> – Bei komplexeren Anliegen ist oft eine menschliche Interaktion erforderlich.</a:t>
            </a:r>
          </a:p>
          <a:p>
            <a:endParaRPr lang="de-DE" dirty="0"/>
          </a:p>
          <a:p>
            <a:endParaRPr lang="de-DE" dirty="0"/>
          </a:p>
        </p:txBody>
      </p:sp>
      <p:sp>
        <p:nvSpPr>
          <p:cNvPr id="4" name="Foliennummernplatzhalter 3"/>
          <p:cNvSpPr>
            <a:spLocks noGrp="1"/>
          </p:cNvSpPr>
          <p:nvPr>
            <p:ph type="sldNum" sz="quarter" idx="5"/>
          </p:nvPr>
        </p:nvSpPr>
        <p:spPr/>
        <p:txBody>
          <a:bodyPr/>
          <a:lstStyle/>
          <a:p>
            <a:fld id="{77E4D0E4-ACE7-4A79-B98D-443CEA5CE4F4}" type="slidenum">
              <a:rPr lang="de-DE" smtClean="0"/>
              <a:t>4</a:t>
            </a:fld>
            <a:endParaRPr lang="de-DE"/>
          </a:p>
        </p:txBody>
      </p:sp>
    </p:spTree>
    <p:extLst>
      <p:ext uri="{BB962C8B-B14F-4D97-AF65-F5344CB8AC3E}">
        <p14:creationId xmlns:p14="http://schemas.microsoft.com/office/powerpoint/2010/main" val="957419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E3EA7-62A8-3099-A8A6-452BFDD77D2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E3EC567-DA75-C2FD-0356-AA8CC396204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C6767FC-21D0-7323-7E8E-2CBDB256D434}"/>
              </a:ext>
            </a:extLst>
          </p:cNvPr>
          <p:cNvSpPr>
            <a:spLocks noGrp="1"/>
          </p:cNvSpPr>
          <p:nvPr>
            <p:ph type="body" idx="1"/>
          </p:nvPr>
        </p:nvSpPr>
        <p:spPr/>
        <p:txBody>
          <a:bodyPr/>
          <a:lstStyle/>
          <a:p>
            <a:r>
              <a:rPr lang="de-DE" dirty="0"/>
              <a:t>Die Schülerinnen und Schüler sollen nun wieder in ihren Kleingruppen arbeiten. Dieses Mal sollen sie überlegen, wie sie selbst als Schulleitung Regeln für Chatbots an ihrer Schule umsetzen würden. Wir könnte verhindert werden, dass KI für Betrug eingesetzt wird?</a:t>
            </a:r>
          </a:p>
          <a:p>
            <a:endParaRPr lang="de-DE" dirty="0"/>
          </a:p>
        </p:txBody>
      </p:sp>
      <p:sp>
        <p:nvSpPr>
          <p:cNvPr id="4" name="Foliennummernplatzhalter 3">
            <a:extLst>
              <a:ext uri="{FF2B5EF4-FFF2-40B4-BE49-F238E27FC236}">
                <a16:creationId xmlns:a16="http://schemas.microsoft.com/office/drawing/2014/main" id="{920404E8-441B-86B2-FC85-2E84AC060948}"/>
              </a:ext>
            </a:extLst>
          </p:cNvPr>
          <p:cNvSpPr>
            <a:spLocks noGrp="1"/>
          </p:cNvSpPr>
          <p:nvPr>
            <p:ph type="sldNum" sz="quarter" idx="5"/>
          </p:nvPr>
        </p:nvSpPr>
        <p:spPr/>
        <p:txBody>
          <a:bodyPr/>
          <a:lstStyle/>
          <a:p>
            <a:fld id="{77E4D0E4-ACE7-4A79-B98D-443CEA5CE4F4}" type="slidenum">
              <a:rPr lang="de-DE" smtClean="0"/>
              <a:t>5</a:t>
            </a:fld>
            <a:endParaRPr lang="de-DE"/>
          </a:p>
        </p:txBody>
      </p:sp>
    </p:spTree>
    <p:extLst>
      <p:ext uri="{BB962C8B-B14F-4D97-AF65-F5344CB8AC3E}">
        <p14:creationId xmlns:p14="http://schemas.microsoft.com/office/powerpoint/2010/main" val="93650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Im Anschluss an die Kleingruppenarbeit werden die Gedanken wieder vorne an der Tafel oder in der Folie gesammelt.</a:t>
            </a:r>
          </a:p>
          <a:p>
            <a:endParaRPr lang="de-DE" dirty="0"/>
          </a:p>
        </p:txBody>
      </p:sp>
      <p:sp>
        <p:nvSpPr>
          <p:cNvPr id="4" name="Foliennummernplatzhalter 3"/>
          <p:cNvSpPr>
            <a:spLocks noGrp="1"/>
          </p:cNvSpPr>
          <p:nvPr>
            <p:ph type="sldNum" sz="quarter" idx="5"/>
          </p:nvPr>
        </p:nvSpPr>
        <p:spPr/>
        <p:txBody>
          <a:bodyPr/>
          <a:lstStyle/>
          <a:p>
            <a:fld id="{77E4D0E4-ACE7-4A79-B98D-443CEA5CE4F4}" type="slidenum">
              <a:rPr lang="de-DE" smtClean="0"/>
              <a:t>6</a:t>
            </a:fld>
            <a:endParaRPr lang="de-DE"/>
          </a:p>
        </p:txBody>
      </p:sp>
    </p:spTree>
    <p:extLst>
      <p:ext uri="{BB962C8B-B14F-4D97-AF65-F5344CB8AC3E}">
        <p14:creationId xmlns:p14="http://schemas.microsoft.com/office/powerpoint/2010/main" val="847705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Part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42636" y="2790173"/>
            <a:ext cx="9252000" cy="763466"/>
          </a:xfrm>
          <a:prstGeom prst="rect">
            <a:avLst/>
          </a:prstGeom>
          <a:noFill/>
          <a:ln>
            <a:noFill/>
          </a:ln>
        </p:spPr>
        <p:txBody>
          <a:bodyPr anchor="ctr">
            <a:noAutofit/>
          </a:bodyPr>
          <a:lstStyle>
            <a:lvl1pPr marL="0" indent="0" algn="l">
              <a:defRPr sz="4000" b="0" i="0" baseline="0">
                <a:solidFill>
                  <a:schemeClr val="bg1"/>
                </a:solidFill>
                <a:latin typeface="Calibri Light" charset="0"/>
                <a:ea typeface="Calibri Light" charset="0"/>
                <a:cs typeface="Calibri Light" charset="0"/>
              </a:defRPr>
            </a:lvl1pPr>
          </a:lstStyle>
          <a:p>
            <a:r>
              <a:rPr lang="de-DE"/>
              <a:t>Mastertitelformat bearbeiten</a:t>
            </a:r>
            <a:endParaRPr lang="de-DE" dirty="0"/>
          </a:p>
        </p:txBody>
      </p:sp>
      <p:sp>
        <p:nvSpPr>
          <p:cNvPr id="3" name="Untertitel 2"/>
          <p:cNvSpPr>
            <a:spLocks noGrp="1"/>
          </p:cNvSpPr>
          <p:nvPr>
            <p:ph type="subTitle" idx="1"/>
          </p:nvPr>
        </p:nvSpPr>
        <p:spPr>
          <a:xfrm>
            <a:off x="742636" y="3605278"/>
            <a:ext cx="9252000" cy="432048"/>
          </a:xfrm>
          <a:noFill/>
          <a:ln>
            <a:noFill/>
          </a:ln>
        </p:spPr>
        <p:txBody>
          <a:bodyPr>
            <a:normAutofit/>
          </a:bodyPr>
          <a:lstStyle>
            <a:lvl1pPr marL="0" indent="0" algn="l">
              <a:buNone/>
              <a:defRPr sz="2400" b="0" i="0">
                <a:solidFill>
                  <a:schemeClr val="bg1"/>
                </a:solidFill>
                <a:latin typeface="Calibri Light" charset="0"/>
                <a:ea typeface="Calibri Light" charset="0"/>
                <a:cs typeface="Calibri Light"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8" name="Textplatzhalter 7"/>
          <p:cNvSpPr>
            <a:spLocks noGrp="1"/>
          </p:cNvSpPr>
          <p:nvPr>
            <p:ph type="body" sz="quarter" idx="10" hasCustomPrompt="1"/>
          </p:nvPr>
        </p:nvSpPr>
        <p:spPr>
          <a:xfrm>
            <a:off x="742636" y="4181519"/>
            <a:ext cx="9252000" cy="360363"/>
          </a:xfrm>
        </p:spPr>
        <p:txBody>
          <a:bodyPr>
            <a:noAutofit/>
          </a:bodyPr>
          <a:lstStyle>
            <a:lvl1pPr marL="177800" marR="0" indent="0" algn="r" defTabSz="914400" rtl="0" eaLnBrk="1" fontAlgn="auto" latinLnBrk="0" hangingPunct="1">
              <a:lnSpc>
                <a:spcPct val="100000"/>
              </a:lnSpc>
              <a:spcBef>
                <a:spcPct val="20000"/>
              </a:spcBef>
              <a:spcAft>
                <a:spcPts val="0"/>
              </a:spcAft>
              <a:buClrTx/>
              <a:buSzTx/>
              <a:buFontTx/>
              <a:buNone/>
              <a:tabLst/>
              <a:defRPr sz="2000" b="0" i="0" baseline="0">
                <a:solidFill>
                  <a:schemeClr val="bg1"/>
                </a:solidFill>
                <a:latin typeface="Calibri Light" charset="0"/>
                <a:ea typeface="Calibri Light" charset="0"/>
                <a:cs typeface="Calibri Light" charset="0"/>
              </a:defRPr>
            </a:lvl1pPr>
            <a:lvl2pPr>
              <a:defRPr b="0">
                <a:latin typeface="+mj-lt"/>
              </a:defRPr>
            </a:lvl2pPr>
            <a:lvl3pPr>
              <a:defRPr b="0">
                <a:latin typeface="+mj-lt"/>
              </a:defRPr>
            </a:lvl3pPr>
            <a:lvl4pPr>
              <a:defRPr b="0">
                <a:latin typeface="+mj-lt"/>
              </a:defRPr>
            </a:lvl4pPr>
            <a:lvl5pPr>
              <a:defRPr b="0">
                <a:latin typeface="+mj-lt"/>
              </a:defRPr>
            </a:lvl5pPr>
          </a:lstStyle>
          <a:p>
            <a:pPr marL="177800" marR="0" lvl="0" indent="0" algn="r" defTabSz="914400" rtl="0" eaLnBrk="1" fontAlgn="auto" latinLnBrk="0" hangingPunct="1">
              <a:lnSpc>
                <a:spcPct val="100000"/>
              </a:lnSpc>
              <a:spcBef>
                <a:spcPct val="20000"/>
              </a:spcBef>
              <a:spcAft>
                <a:spcPts val="0"/>
              </a:spcAft>
              <a:buClrTx/>
              <a:buSzTx/>
              <a:buFontTx/>
              <a:buNone/>
              <a:tabLst/>
              <a:defRPr/>
            </a:pPr>
            <a:r>
              <a:rPr lang="de-DE" dirty="0"/>
              <a:t>Referent(en): Name(en)</a:t>
            </a:r>
          </a:p>
        </p:txBody>
      </p:sp>
      <p:sp>
        <p:nvSpPr>
          <p:cNvPr id="9" name="Rechteck 8"/>
          <p:cNvSpPr/>
          <p:nvPr userDrawn="1"/>
        </p:nvSpPr>
        <p:spPr>
          <a:xfrm>
            <a:off x="0" y="5406802"/>
            <a:ext cx="12192000" cy="14511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15" name="Grafik 14">
            <a:extLst>
              <a:ext uri="{FF2B5EF4-FFF2-40B4-BE49-F238E27FC236}">
                <a16:creationId xmlns:a16="http://schemas.microsoft.com/office/drawing/2014/main" id="{E6394EFD-3DB4-EF4F-BB89-5831A66031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1468" y="5886998"/>
            <a:ext cx="3566160" cy="785404"/>
          </a:xfrm>
          <a:prstGeom prst="rect">
            <a:avLst/>
          </a:prstGeom>
        </p:spPr>
      </p:pic>
      <p:sp>
        <p:nvSpPr>
          <p:cNvPr id="24" name="Textfeld 23">
            <a:extLst>
              <a:ext uri="{FF2B5EF4-FFF2-40B4-BE49-F238E27FC236}">
                <a16:creationId xmlns:a16="http://schemas.microsoft.com/office/drawing/2014/main" id="{CE5046AF-B53F-F94D-8B97-CD03064FF938}"/>
              </a:ext>
            </a:extLst>
          </p:cNvPr>
          <p:cNvSpPr txBox="1"/>
          <p:nvPr userDrawn="1"/>
        </p:nvSpPr>
        <p:spPr>
          <a:xfrm>
            <a:off x="576000" y="5638597"/>
            <a:ext cx="10931883" cy="338554"/>
          </a:xfrm>
          <a:prstGeom prst="rect">
            <a:avLst/>
          </a:prstGeom>
          <a:noFill/>
          <a:ln>
            <a:noFill/>
          </a:ln>
        </p:spPr>
        <p:txBody>
          <a:bodyPr wrap="square" rtlCol="0">
            <a:spAutoFit/>
          </a:bodyPr>
          <a:lstStyle/>
          <a:p>
            <a:pPr marL="9525" indent="0" algn="l">
              <a:tabLst/>
            </a:pPr>
            <a:r>
              <a:rPr lang="de-DE" sz="1600" b="1" i="0" kern="1200" baseline="0" dirty="0">
                <a:solidFill>
                  <a:schemeClr val="tx2"/>
                </a:solidFill>
                <a:latin typeface="Calibri Light" charset="0"/>
                <a:ea typeface="Calibri Light" charset="0"/>
                <a:cs typeface="Calibri Light" charset="0"/>
              </a:rPr>
              <a:t>Ein Angebot von:						Redaktion:</a:t>
            </a:r>
          </a:p>
        </p:txBody>
      </p:sp>
      <p:pic>
        <p:nvPicPr>
          <p:cNvPr id="13" name="Grafik 12">
            <a:extLst>
              <a:ext uri="{FF2B5EF4-FFF2-40B4-BE49-F238E27FC236}">
                <a16:creationId xmlns:a16="http://schemas.microsoft.com/office/drawing/2014/main" id="{15F71A1C-E5BC-A85A-8707-CCAA1CFAB65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72115" y="6045700"/>
            <a:ext cx="1907610" cy="468000"/>
          </a:xfrm>
          <a:prstGeom prst="rect">
            <a:avLst/>
          </a:prstGeom>
        </p:spPr>
      </p:pic>
      <p:pic>
        <p:nvPicPr>
          <p:cNvPr id="12" name="Grafik 11">
            <a:extLst>
              <a:ext uri="{FF2B5EF4-FFF2-40B4-BE49-F238E27FC236}">
                <a16:creationId xmlns:a16="http://schemas.microsoft.com/office/drawing/2014/main" id="{75EDAF86-5EC7-8C6C-B031-84D0555E2ED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2636" y="394286"/>
            <a:ext cx="3630220" cy="645619"/>
          </a:xfrm>
          <a:prstGeom prst="rect">
            <a:avLst/>
          </a:prstGeom>
        </p:spPr>
      </p:pic>
    </p:spTree>
    <p:extLst>
      <p:ext uri="{BB962C8B-B14F-4D97-AF65-F5344CB8AC3E}">
        <p14:creationId xmlns:p14="http://schemas.microsoft.com/office/powerpoint/2010/main" val="209843630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mal 3">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12" name="Textplatzhalter 2"/>
          <p:cNvSpPr>
            <a:spLocks noGrp="1"/>
          </p:cNvSpPr>
          <p:nvPr>
            <p:ph type="body" sz="quarter" idx="24" hasCustomPrompt="1"/>
          </p:nvPr>
        </p:nvSpPr>
        <p:spPr>
          <a:xfrm>
            <a:off x="838201" y="2783454"/>
            <a:ext cx="3360000"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6" name="Textplatzhalter 2"/>
          <p:cNvSpPr>
            <a:spLocks noGrp="1"/>
          </p:cNvSpPr>
          <p:nvPr>
            <p:ph type="body" sz="quarter" idx="25" hasCustomPrompt="1"/>
          </p:nvPr>
        </p:nvSpPr>
        <p:spPr>
          <a:xfrm>
            <a:off x="4415367" y="2783454"/>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8" name="Textplatzhalter 2"/>
          <p:cNvSpPr>
            <a:spLocks noGrp="1"/>
          </p:cNvSpPr>
          <p:nvPr>
            <p:ph type="body" sz="quarter" idx="26" hasCustomPrompt="1"/>
          </p:nvPr>
        </p:nvSpPr>
        <p:spPr>
          <a:xfrm>
            <a:off x="836933"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1" name="Textplatzhalter 2"/>
          <p:cNvSpPr>
            <a:spLocks noGrp="1"/>
          </p:cNvSpPr>
          <p:nvPr>
            <p:ph type="body" sz="quarter" idx="27" hasCustomPrompt="1"/>
          </p:nvPr>
        </p:nvSpPr>
        <p:spPr>
          <a:xfrm>
            <a:off x="4383487"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17" name="Inhaltsplatzhalter 3">
            <a:extLst>
              <a:ext uri="{FF2B5EF4-FFF2-40B4-BE49-F238E27FC236}">
                <a16:creationId xmlns:a16="http://schemas.microsoft.com/office/drawing/2014/main" id="{9F92309D-B68E-E14F-AEC1-A0A28CBAF159}"/>
              </a:ext>
            </a:extLst>
          </p:cNvPr>
          <p:cNvSpPr>
            <a:spLocks noGrp="1"/>
          </p:cNvSpPr>
          <p:nvPr>
            <p:ph sz="quarter" idx="13" hasCustomPrompt="1"/>
          </p:nvPr>
        </p:nvSpPr>
        <p:spPr>
          <a:xfrm>
            <a:off x="838200" y="541964"/>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0" name="Inhaltsplatzhalter 3">
            <a:extLst>
              <a:ext uri="{FF2B5EF4-FFF2-40B4-BE49-F238E27FC236}">
                <a16:creationId xmlns:a16="http://schemas.microsoft.com/office/drawing/2014/main" id="{BA13D4EA-63D4-C64C-A36C-9AA24680C57F}"/>
              </a:ext>
            </a:extLst>
          </p:cNvPr>
          <p:cNvSpPr>
            <a:spLocks noGrp="1"/>
          </p:cNvSpPr>
          <p:nvPr>
            <p:ph sz="quarter" idx="28" hasCustomPrompt="1"/>
          </p:nvPr>
        </p:nvSpPr>
        <p:spPr>
          <a:xfrm>
            <a:off x="4416000" y="541962"/>
            <a:ext cx="3360000" cy="2160000"/>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endParaRPr lang="de-DE" dirty="0"/>
          </a:p>
        </p:txBody>
      </p:sp>
      <p:sp>
        <p:nvSpPr>
          <p:cNvPr id="25" name="Inhaltsplatzhalter 3">
            <a:extLst>
              <a:ext uri="{FF2B5EF4-FFF2-40B4-BE49-F238E27FC236}">
                <a16:creationId xmlns:a16="http://schemas.microsoft.com/office/drawing/2014/main" id="{20496240-9E72-3849-A34D-AFC2BE55F8E4}"/>
              </a:ext>
            </a:extLst>
          </p:cNvPr>
          <p:cNvSpPr>
            <a:spLocks noGrp="1"/>
          </p:cNvSpPr>
          <p:nvPr>
            <p:ph sz="quarter" idx="29" hasCustomPrompt="1"/>
          </p:nvPr>
        </p:nvSpPr>
        <p:spPr>
          <a:xfrm>
            <a:off x="836932" y="3492653"/>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6" name="Inhaltsplatzhalter 3">
            <a:extLst>
              <a:ext uri="{FF2B5EF4-FFF2-40B4-BE49-F238E27FC236}">
                <a16:creationId xmlns:a16="http://schemas.microsoft.com/office/drawing/2014/main" id="{F50FB8C2-2F2E-3148-A56C-635D3039A7BC}"/>
              </a:ext>
            </a:extLst>
          </p:cNvPr>
          <p:cNvSpPr>
            <a:spLocks noGrp="1"/>
          </p:cNvSpPr>
          <p:nvPr>
            <p:ph sz="quarter" idx="30" hasCustomPrompt="1"/>
          </p:nvPr>
        </p:nvSpPr>
        <p:spPr>
          <a:xfrm>
            <a:off x="4384755" y="3492652"/>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7" name="Textplatzhalter 2">
            <a:extLst>
              <a:ext uri="{FF2B5EF4-FFF2-40B4-BE49-F238E27FC236}">
                <a16:creationId xmlns:a16="http://schemas.microsoft.com/office/drawing/2014/main" id="{43A222A8-2DEE-CA48-8A66-31FED1B6CA5B}"/>
              </a:ext>
            </a:extLst>
          </p:cNvPr>
          <p:cNvSpPr>
            <a:spLocks noGrp="1"/>
          </p:cNvSpPr>
          <p:nvPr>
            <p:ph type="body" sz="quarter" idx="31" hasCustomPrompt="1"/>
          </p:nvPr>
        </p:nvSpPr>
        <p:spPr>
          <a:xfrm>
            <a:off x="7985461" y="2783454"/>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8" name="Textplatzhalter 2">
            <a:extLst>
              <a:ext uri="{FF2B5EF4-FFF2-40B4-BE49-F238E27FC236}">
                <a16:creationId xmlns:a16="http://schemas.microsoft.com/office/drawing/2014/main" id="{1E5931C7-E7CA-3A4E-B86C-887A7C7E739D}"/>
              </a:ext>
            </a:extLst>
          </p:cNvPr>
          <p:cNvSpPr>
            <a:spLocks noGrp="1"/>
          </p:cNvSpPr>
          <p:nvPr>
            <p:ph type="body" sz="quarter" idx="32" hasCustomPrompt="1"/>
          </p:nvPr>
        </p:nvSpPr>
        <p:spPr>
          <a:xfrm>
            <a:off x="7953581"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9" name="Inhaltsplatzhalter 3">
            <a:extLst>
              <a:ext uri="{FF2B5EF4-FFF2-40B4-BE49-F238E27FC236}">
                <a16:creationId xmlns:a16="http://schemas.microsoft.com/office/drawing/2014/main" id="{BC264A50-17FA-6649-A454-349B36C01942}"/>
              </a:ext>
            </a:extLst>
          </p:cNvPr>
          <p:cNvSpPr>
            <a:spLocks noGrp="1"/>
          </p:cNvSpPr>
          <p:nvPr>
            <p:ph sz="quarter" idx="33" hasCustomPrompt="1"/>
          </p:nvPr>
        </p:nvSpPr>
        <p:spPr>
          <a:xfrm>
            <a:off x="7986093" y="541962"/>
            <a:ext cx="3360000" cy="2160000"/>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endParaRPr lang="de-DE" dirty="0"/>
          </a:p>
        </p:txBody>
      </p:sp>
      <p:sp>
        <p:nvSpPr>
          <p:cNvPr id="30" name="Inhaltsplatzhalter 3">
            <a:extLst>
              <a:ext uri="{FF2B5EF4-FFF2-40B4-BE49-F238E27FC236}">
                <a16:creationId xmlns:a16="http://schemas.microsoft.com/office/drawing/2014/main" id="{A538D173-DD0B-134B-8A8E-71D55E21BEFD}"/>
              </a:ext>
            </a:extLst>
          </p:cNvPr>
          <p:cNvSpPr>
            <a:spLocks noGrp="1"/>
          </p:cNvSpPr>
          <p:nvPr>
            <p:ph sz="quarter" idx="34" hasCustomPrompt="1"/>
          </p:nvPr>
        </p:nvSpPr>
        <p:spPr>
          <a:xfrm>
            <a:off x="7954848" y="3492652"/>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mal 2">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12" name="Textplatzhalter 2"/>
          <p:cNvSpPr>
            <a:spLocks noGrp="1"/>
          </p:cNvSpPr>
          <p:nvPr>
            <p:ph type="body" sz="quarter" idx="24" hasCustomPrompt="1"/>
          </p:nvPr>
        </p:nvSpPr>
        <p:spPr>
          <a:xfrm>
            <a:off x="2386531" y="2783454"/>
            <a:ext cx="3360000"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6" name="Textplatzhalter 2"/>
          <p:cNvSpPr>
            <a:spLocks noGrp="1"/>
          </p:cNvSpPr>
          <p:nvPr>
            <p:ph type="body" sz="quarter" idx="25" hasCustomPrompt="1"/>
          </p:nvPr>
        </p:nvSpPr>
        <p:spPr>
          <a:xfrm>
            <a:off x="5933085" y="2783454"/>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8" name="Textplatzhalter 2"/>
          <p:cNvSpPr>
            <a:spLocks noGrp="1"/>
          </p:cNvSpPr>
          <p:nvPr>
            <p:ph type="body" sz="quarter" idx="26" hasCustomPrompt="1"/>
          </p:nvPr>
        </p:nvSpPr>
        <p:spPr>
          <a:xfrm>
            <a:off x="2386530"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1" name="Textplatzhalter 2"/>
          <p:cNvSpPr>
            <a:spLocks noGrp="1"/>
          </p:cNvSpPr>
          <p:nvPr>
            <p:ph type="body" sz="quarter" idx="27" hasCustomPrompt="1"/>
          </p:nvPr>
        </p:nvSpPr>
        <p:spPr>
          <a:xfrm>
            <a:off x="5933085"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17" name="Inhaltsplatzhalter 3">
            <a:extLst>
              <a:ext uri="{FF2B5EF4-FFF2-40B4-BE49-F238E27FC236}">
                <a16:creationId xmlns:a16="http://schemas.microsoft.com/office/drawing/2014/main" id="{9F92309D-B68E-E14F-AEC1-A0A28CBAF159}"/>
              </a:ext>
            </a:extLst>
          </p:cNvPr>
          <p:cNvSpPr>
            <a:spLocks noGrp="1"/>
          </p:cNvSpPr>
          <p:nvPr>
            <p:ph sz="quarter" idx="13" hasCustomPrompt="1"/>
          </p:nvPr>
        </p:nvSpPr>
        <p:spPr>
          <a:xfrm>
            <a:off x="2386529" y="541964"/>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0" name="Inhaltsplatzhalter 3">
            <a:extLst>
              <a:ext uri="{FF2B5EF4-FFF2-40B4-BE49-F238E27FC236}">
                <a16:creationId xmlns:a16="http://schemas.microsoft.com/office/drawing/2014/main" id="{BA13D4EA-63D4-C64C-A36C-9AA24680C57F}"/>
              </a:ext>
            </a:extLst>
          </p:cNvPr>
          <p:cNvSpPr>
            <a:spLocks noGrp="1"/>
          </p:cNvSpPr>
          <p:nvPr>
            <p:ph sz="quarter" idx="28" hasCustomPrompt="1"/>
          </p:nvPr>
        </p:nvSpPr>
        <p:spPr>
          <a:xfrm>
            <a:off x="5934352" y="541962"/>
            <a:ext cx="3360000" cy="2160000"/>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endParaRPr lang="de-DE" dirty="0"/>
          </a:p>
        </p:txBody>
      </p:sp>
      <p:sp>
        <p:nvSpPr>
          <p:cNvPr id="25" name="Inhaltsplatzhalter 3">
            <a:extLst>
              <a:ext uri="{FF2B5EF4-FFF2-40B4-BE49-F238E27FC236}">
                <a16:creationId xmlns:a16="http://schemas.microsoft.com/office/drawing/2014/main" id="{20496240-9E72-3849-A34D-AFC2BE55F8E4}"/>
              </a:ext>
            </a:extLst>
          </p:cNvPr>
          <p:cNvSpPr>
            <a:spLocks noGrp="1"/>
          </p:cNvSpPr>
          <p:nvPr>
            <p:ph sz="quarter" idx="29" hasCustomPrompt="1"/>
          </p:nvPr>
        </p:nvSpPr>
        <p:spPr>
          <a:xfrm>
            <a:off x="2386529" y="3492653"/>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6" name="Inhaltsplatzhalter 3">
            <a:extLst>
              <a:ext uri="{FF2B5EF4-FFF2-40B4-BE49-F238E27FC236}">
                <a16:creationId xmlns:a16="http://schemas.microsoft.com/office/drawing/2014/main" id="{F50FB8C2-2F2E-3148-A56C-635D3039A7BC}"/>
              </a:ext>
            </a:extLst>
          </p:cNvPr>
          <p:cNvSpPr>
            <a:spLocks noGrp="1"/>
          </p:cNvSpPr>
          <p:nvPr>
            <p:ph sz="quarter" idx="30" hasCustomPrompt="1"/>
          </p:nvPr>
        </p:nvSpPr>
        <p:spPr>
          <a:xfrm>
            <a:off x="5934352" y="3492652"/>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Tree>
    <p:extLst>
      <p:ext uri="{BB962C8B-B14F-4D97-AF65-F5344CB8AC3E}">
        <p14:creationId xmlns:p14="http://schemas.microsoft.com/office/powerpoint/2010/main" val="157979722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mal 3">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9" name="Textplatzhalter 2"/>
          <p:cNvSpPr>
            <a:spLocks noGrp="1"/>
          </p:cNvSpPr>
          <p:nvPr>
            <p:ph type="body" sz="quarter" idx="25" hasCustomPrompt="1"/>
          </p:nvPr>
        </p:nvSpPr>
        <p:spPr>
          <a:xfrm>
            <a:off x="877331" y="5735126"/>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0" name="Textplatzhalter 2"/>
          <p:cNvSpPr>
            <a:spLocks noGrp="1"/>
          </p:cNvSpPr>
          <p:nvPr>
            <p:ph type="body" sz="quarter" idx="26" hasCustomPrompt="1"/>
          </p:nvPr>
        </p:nvSpPr>
        <p:spPr>
          <a:xfrm>
            <a:off x="4412670" y="5735126"/>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3" name="Textplatzhalter 2"/>
          <p:cNvSpPr>
            <a:spLocks noGrp="1"/>
          </p:cNvSpPr>
          <p:nvPr>
            <p:ph type="body" sz="quarter" idx="24" hasCustomPrompt="1"/>
          </p:nvPr>
        </p:nvSpPr>
        <p:spPr>
          <a:xfrm>
            <a:off x="7957893" y="5735126"/>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6"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14" name="Inhaltsplatzhalter 3">
            <a:extLst>
              <a:ext uri="{FF2B5EF4-FFF2-40B4-BE49-F238E27FC236}">
                <a16:creationId xmlns:a16="http://schemas.microsoft.com/office/drawing/2014/main" id="{8D399B13-8BD6-634F-9EB5-2C89B78F87E6}"/>
              </a:ext>
            </a:extLst>
          </p:cNvPr>
          <p:cNvSpPr>
            <a:spLocks noGrp="1"/>
          </p:cNvSpPr>
          <p:nvPr>
            <p:ph sz="quarter" idx="13" hasCustomPrompt="1"/>
          </p:nvPr>
        </p:nvSpPr>
        <p:spPr>
          <a:xfrm>
            <a:off x="877332" y="540326"/>
            <a:ext cx="336126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p:txBody>
      </p:sp>
      <p:sp>
        <p:nvSpPr>
          <p:cNvPr id="17" name="Inhaltsplatzhalter 3">
            <a:extLst>
              <a:ext uri="{FF2B5EF4-FFF2-40B4-BE49-F238E27FC236}">
                <a16:creationId xmlns:a16="http://schemas.microsoft.com/office/drawing/2014/main" id="{91556102-F962-4B49-9CCB-A14C041D68C4}"/>
              </a:ext>
            </a:extLst>
          </p:cNvPr>
          <p:cNvSpPr>
            <a:spLocks noGrp="1"/>
          </p:cNvSpPr>
          <p:nvPr>
            <p:ph sz="quarter" idx="27" hasCustomPrompt="1"/>
          </p:nvPr>
        </p:nvSpPr>
        <p:spPr>
          <a:xfrm>
            <a:off x="4412669" y="540325"/>
            <a:ext cx="336126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p:txBody>
      </p:sp>
      <p:sp>
        <p:nvSpPr>
          <p:cNvPr id="18" name="Inhaltsplatzhalter 3">
            <a:extLst>
              <a:ext uri="{FF2B5EF4-FFF2-40B4-BE49-F238E27FC236}">
                <a16:creationId xmlns:a16="http://schemas.microsoft.com/office/drawing/2014/main" id="{7512757D-95D2-1640-B0F8-1363E6AFC477}"/>
              </a:ext>
            </a:extLst>
          </p:cNvPr>
          <p:cNvSpPr>
            <a:spLocks noGrp="1"/>
          </p:cNvSpPr>
          <p:nvPr>
            <p:ph sz="quarter" idx="28" hasCustomPrompt="1"/>
          </p:nvPr>
        </p:nvSpPr>
        <p:spPr>
          <a:xfrm>
            <a:off x="7957893" y="540324"/>
            <a:ext cx="336126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mal 2">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7" name="Textplatzhalter 2"/>
          <p:cNvSpPr>
            <a:spLocks noGrp="1"/>
          </p:cNvSpPr>
          <p:nvPr>
            <p:ph type="body" sz="quarter" idx="25" hasCustomPrompt="1"/>
          </p:nvPr>
        </p:nvSpPr>
        <p:spPr>
          <a:xfrm>
            <a:off x="878222" y="5735126"/>
            <a:ext cx="4930907"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8" name="Textplatzhalter 2"/>
          <p:cNvSpPr>
            <a:spLocks noGrp="1"/>
          </p:cNvSpPr>
          <p:nvPr>
            <p:ph type="body" sz="quarter" idx="26" hasCustomPrompt="1"/>
          </p:nvPr>
        </p:nvSpPr>
        <p:spPr>
          <a:xfrm>
            <a:off x="6367432" y="5735126"/>
            <a:ext cx="4930907"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0"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9" name="Inhaltsplatzhalter 3">
            <a:extLst>
              <a:ext uri="{FF2B5EF4-FFF2-40B4-BE49-F238E27FC236}">
                <a16:creationId xmlns:a16="http://schemas.microsoft.com/office/drawing/2014/main" id="{91497B0B-A9DD-724B-9EE5-2F367DEE15DB}"/>
              </a:ext>
            </a:extLst>
          </p:cNvPr>
          <p:cNvSpPr>
            <a:spLocks noGrp="1"/>
          </p:cNvSpPr>
          <p:nvPr>
            <p:ph sz="quarter" idx="13" hasCustomPrompt="1"/>
          </p:nvPr>
        </p:nvSpPr>
        <p:spPr>
          <a:xfrm>
            <a:off x="878222" y="540326"/>
            <a:ext cx="493090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Inhaltsplatzhalter 3">
            <a:extLst>
              <a:ext uri="{FF2B5EF4-FFF2-40B4-BE49-F238E27FC236}">
                <a16:creationId xmlns:a16="http://schemas.microsoft.com/office/drawing/2014/main" id="{D2F510BF-7BBD-2145-9976-6784442078BC}"/>
              </a:ext>
            </a:extLst>
          </p:cNvPr>
          <p:cNvSpPr>
            <a:spLocks noGrp="1"/>
          </p:cNvSpPr>
          <p:nvPr>
            <p:ph sz="quarter" idx="27" hasCustomPrompt="1"/>
          </p:nvPr>
        </p:nvSpPr>
        <p:spPr>
          <a:xfrm>
            <a:off x="6367432" y="540325"/>
            <a:ext cx="493090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Titel 1"/>
          <p:cNvSpPr>
            <a:spLocks noGrp="1"/>
          </p:cNvSpPr>
          <p:nvPr>
            <p:ph type="title" hasCustomPrompt="1"/>
          </p:nvPr>
        </p:nvSpPr>
        <p:spPr>
          <a:xfrm>
            <a:off x="838200" y="-667000"/>
            <a:ext cx="10515600" cy="609618"/>
          </a:xfrm>
          <a:prstGeom prst="rect">
            <a:avLst/>
          </a:prstGeom>
        </p:spPr>
        <p:txBody>
          <a:bodyPr/>
          <a:lstStyle/>
          <a:p>
            <a:r>
              <a:rPr lang="de-DE" dirty="0"/>
              <a:t>Titel (außerhalb da nicht sichtbar)</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enplatzhalter 6"/>
          <p:cNvSpPr>
            <a:spLocks noGrp="1"/>
          </p:cNvSpPr>
          <p:nvPr>
            <p:ph type="media" sz="quarter" idx="10"/>
          </p:nvPr>
        </p:nvSpPr>
        <p:spPr>
          <a:xfrm>
            <a:off x="0" y="0"/>
            <a:ext cx="12192000" cy="6858000"/>
          </a:xfrm>
        </p:spPr>
        <p:txBody>
          <a:bodyPr/>
          <a:lstStyle>
            <a:lvl1pPr marL="0" indent="0">
              <a:buNone/>
              <a:defRPr>
                <a:solidFill>
                  <a:schemeClr val="bg1"/>
                </a:solidFill>
              </a:defRPr>
            </a:lvl1pPr>
          </a:lstStyle>
          <a:p>
            <a:r>
              <a:rPr lang="de-DE"/>
              <a:t>Mediaclip durch Klicken auf Symbol hinzufügen</a:t>
            </a:r>
            <a:endParaRPr lang="de-DE" dirty="0"/>
          </a:p>
        </p:txBody>
      </p:sp>
      <p:sp>
        <p:nvSpPr>
          <p:cNvPr id="5"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Tree>
    <p:extLst>
      <p:ext uri="{BB962C8B-B14F-4D97-AF65-F5344CB8AC3E}">
        <p14:creationId xmlns:p14="http://schemas.microsoft.com/office/powerpoint/2010/main" val="16222936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überschrift">
    <p:bg>
      <p:bgPr>
        <a:blipFill dpi="0" rotWithShape="1">
          <a:blip r:embed="rId2">
            <a:lum/>
            <a:extLst>
              <a:ext uri="{BEBA8EAE-BF5A-486C-A8C5-ECC9F3942E4B}">
                <a14:imgProps xmlns:a14="http://schemas.microsoft.com/office/drawing/2010/main">
                  <a14:imgLayer>
                    <a14:imgEffect>
                      <a14:sharpenSoften amount="-750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1" y="0"/>
            <a:ext cx="12192000" cy="6858000"/>
          </a:xfrm>
          <a:prstGeom prst="rect">
            <a:avLst/>
          </a:prstGeom>
          <a:noFill/>
          <a:ln w="254000">
            <a:noFill/>
            <a:miter lim="800000"/>
          </a:ln>
        </p:spPr>
        <p:txBody>
          <a:bodyPr vert="horz" wrap="square" lIns="216000" tIns="216000" rIns="216000" bIns="216000" rtlCol="0" anchor="ctr" anchorCtr="0">
            <a:normAutofit/>
          </a:bodyPr>
          <a:lstStyle>
            <a:lvl1pPr algn="ctr">
              <a:defRPr lang="de-DE" sz="5400" b="0" i="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indent="0"/>
            <a:r>
              <a:rPr lang="de-DE" dirty="0"/>
              <a:t>Abschnittstitel</a:t>
            </a:r>
          </a:p>
        </p:txBody>
      </p:sp>
    </p:spTree>
    <p:extLst>
      <p:ext uri="{BB962C8B-B14F-4D97-AF65-F5344CB8AC3E}">
        <p14:creationId xmlns:p14="http://schemas.microsoft.com/office/powerpoint/2010/main" val="10707272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665018"/>
            <a:ext cx="10439515"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38200" y="-667000"/>
            <a:ext cx="10515600" cy="609618"/>
          </a:xfrm>
          <a:prstGeom prst="rect">
            <a:avLst/>
          </a:prstGeom>
        </p:spPr>
        <p:txBody>
          <a:bodyPr/>
          <a:lstStyle/>
          <a:p>
            <a:r>
              <a:rPr lang="de-DE" dirty="0"/>
              <a:t>Titel (außerhalb da nicht sichtbar)</a:t>
            </a:r>
          </a:p>
        </p:txBody>
      </p:sp>
    </p:spTree>
    <p:extLst>
      <p:ext uri="{BB962C8B-B14F-4D97-AF65-F5344CB8AC3E}">
        <p14:creationId xmlns:p14="http://schemas.microsoft.com/office/powerpoint/2010/main" val="106520129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50"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38200" y="-667000"/>
            <a:ext cx="10515600" cy="609618"/>
          </a:xfrm>
          <a:prstGeom prst="rect">
            <a:avLst/>
          </a:prstGeom>
        </p:spPr>
        <p:txBody>
          <a:bodyPr/>
          <a:lstStyle/>
          <a:p>
            <a:r>
              <a:rPr lang="de-DE" dirty="0"/>
              <a:t>Titel (außerhalb da nicht sichtbar)</a:t>
            </a:r>
          </a:p>
        </p:txBody>
      </p:sp>
      <p:sp>
        <p:nvSpPr>
          <p:cNvPr id="5" name="Inhaltsplatzhalter 3">
            <a:extLst>
              <a:ext uri="{FF2B5EF4-FFF2-40B4-BE49-F238E27FC236}">
                <a16:creationId xmlns:a16="http://schemas.microsoft.com/office/drawing/2014/main" id="{9B7CEA83-D16B-C5F0-A39F-860485EB82CD}"/>
              </a:ext>
            </a:extLst>
          </p:cNvPr>
          <p:cNvSpPr>
            <a:spLocks noGrp="1"/>
          </p:cNvSpPr>
          <p:nvPr>
            <p:ph sz="quarter" idx="14" hasCustomPrompt="1"/>
          </p:nvPr>
        </p:nvSpPr>
        <p:spPr>
          <a:xfrm>
            <a:off x="6200351"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400032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1481959"/>
            <a:ext cx="10439515" cy="4711023"/>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79649" y="665018"/>
            <a:ext cx="10439516" cy="609618"/>
          </a:xfrm>
          <a:prstGeom prst="rect">
            <a:avLst/>
          </a:prstGeom>
        </p:spPr>
        <p:txBody>
          <a:bodyPr wrap="square" lIns="360000" tIns="46800" rIns="360000" anchor="ctr" anchorCtr="0"/>
          <a:lstStyle>
            <a:lvl1pPr algn="l">
              <a:defRPr b="0" i="0">
                <a:solidFill>
                  <a:schemeClr val="bg1"/>
                </a:solidFill>
                <a:latin typeface="Calibri Light" panose="020F0302020204030204" pitchFamily="34" charset="0"/>
                <a:cs typeface="Calibri Light" panose="020F0302020204030204" pitchFamily="34" charset="0"/>
              </a:defRPr>
            </a:lvl1pPr>
          </a:lstStyle>
          <a:p>
            <a:r>
              <a:rPr lang="de-DE" dirty="0"/>
              <a:t>Titel</a:t>
            </a:r>
          </a:p>
        </p:txBody>
      </p:sp>
    </p:spTree>
    <p:extLst>
      <p:ext uri="{BB962C8B-B14F-4D97-AF65-F5344CB8AC3E}">
        <p14:creationId xmlns:p14="http://schemas.microsoft.com/office/powerpoint/2010/main" val="25930540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1481959"/>
            <a:ext cx="5112000" cy="4711023"/>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79649" y="665018"/>
            <a:ext cx="10439516" cy="609618"/>
          </a:xfrm>
          <a:prstGeom prst="rect">
            <a:avLst/>
          </a:prstGeom>
        </p:spPr>
        <p:txBody>
          <a:bodyPr wrap="square" lIns="360000" tIns="46800" rIns="360000" anchor="ctr" anchorCtr="0"/>
          <a:lstStyle>
            <a:lvl1pPr algn="l">
              <a:defRPr b="0" i="0">
                <a:solidFill>
                  <a:schemeClr val="bg1"/>
                </a:solidFill>
                <a:latin typeface="Calibri Light" panose="020F0302020204030204" pitchFamily="34" charset="0"/>
                <a:cs typeface="Calibri Light" panose="020F0302020204030204" pitchFamily="34" charset="0"/>
              </a:defRPr>
            </a:lvl1pPr>
          </a:lstStyle>
          <a:p>
            <a:r>
              <a:rPr lang="de-DE" dirty="0"/>
              <a:t>Titel</a:t>
            </a:r>
          </a:p>
        </p:txBody>
      </p:sp>
      <p:sp>
        <p:nvSpPr>
          <p:cNvPr id="5" name="Inhaltsplatzhalter 3">
            <a:extLst>
              <a:ext uri="{FF2B5EF4-FFF2-40B4-BE49-F238E27FC236}">
                <a16:creationId xmlns:a16="http://schemas.microsoft.com/office/drawing/2014/main" id="{708F2657-CD1B-BA63-8F74-3CC01614952C}"/>
              </a:ext>
            </a:extLst>
          </p:cNvPr>
          <p:cNvSpPr>
            <a:spLocks noGrp="1"/>
          </p:cNvSpPr>
          <p:nvPr>
            <p:ph sz="quarter" idx="14" hasCustomPrompt="1"/>
          </p:nvPr>
        </p:nvSpPr>
        <p:spPr>
          <a:xfrm>
            <a:off x="6207165" y="1481958"/>
            <a:ext cx="5112000" cy="4711023"/>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102306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elemen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665018"/>
            <a:ext cx="10439515" cy="5527964"/>
          </a:xfrm>
          <a:ln>
            <a:noFill/>
          </a:ln>
          <a:effectLst>
            <a:outerShdw blurRad="508000" dir="5400000" algn="t" rotWithShape="0">
              <a:prstClr val="black">
                <a:alpha val="40000"/>
              </a:prst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und Bildelement TIPP">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7" name="Inhaltsplatzhalter 3">
            <a:extLst>
              <a:ext uri="{FF2B5EF4-FFF2-40B4-BE49-F238E27FC236}">
                <a16:creationId xmlns:a16="http://schemas.microsoft.com/office/drawing/2014/main" id="{AF47547F-0C18-BA4D-B87D-062806808C99}"/>
              </a:ext>
            </a:extLst>
          </p:cNvPr>
          <p:cNvSpPr>
            <a:spLocks noGrp="1"/>
          </p:cNvSpPr>
          <p:nvPr>
            <p:ph sz="quarter" idx="13" hasCustomPrompt="1"/>
          </p:nvPr>
        </p:nvSpPr>
        <p:spPr>
          <a:xfrm>
            <a:off x="6610660" y="665018"/>
            <a:ext cx="4708505" cy="5527964"/>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Inhaltsplatzhalter 3">
            <a:extLst>
              <a:ext uri="{FF2B5EF4-FFF2-40B4-BE49-F238E27FC236}">
                <a16:creationId xmlns:a16="http://schemas.microsoft.com/office/drawing/2014/main" id="{497B7195-69DC-D967-4837-42ECAD2B3778}"/>
              </a:ext>
            </a:extLst>
          </p:cNvPr>
          <p:cNvSpPr>
            <a:spLocks noGrp="1"/>
          </p:cNvSpPr>
          <p:nvPr>
            <p:ph sz="quarter" idx="14" hasCustomPrompt="1"/>
          </p:nvPr>
        </p:nvSpPr>
        <p:spPr>
          <a:xfrm>
            <a:off x="879650"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xt und Bildelement TIPP">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8" name="Inhaltsplatzhalter 3">
            <a:extLst>
              <a:ext uri="{FF2B5EF4-FFF2-40B4-BE49-F238E27FC236}">
                <a16:creationId xmlns:a16="http://schemas.microsoft.com/office/drawing/2014/main" id="{497B7195-69DC-D967-4837-42ECAD2B3778}"/>
              </a:ext>
            </a:extLst>
          </p:cNvPr>
          <p:cNvSpPr>
            <a:spLocks noGrp="1"/>
          </p:cNvSpPr>
          <p:nvPr>
            <p:ph sz="quarter" idx="14" hasCustomPrompt="1"/>
          </p:nvPr>
        </p:nvSpPr>
        <p:spPr>
          <a:xfrm>
            <a:off x="6241800"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3">
            <a:extLst>
              <a:ext uri="{FF2B5EF4-FFF2-40B4-BE49-F238E27FC236}">
                <a16:creationId xmlns:a16="http://schemas.microsoft.com/office/drawing/2014/main" id="{AF0A0F45-FF6D-0296-FE14-D327AE73E522}"/>
              </a:ext>
            </a:extLst>
          </p:cNvPr>
          <p:cNvSpPr>
            <a:spLocks noGrp="1"/>
          </p:cNvSpPr>
          <p:nvPr>
            <p:ph sz="quarter" idx="15" hasCustomPrompt="1"/>
          </p:nvPr>
        </p:nvSpPr>
        <p:spPr>
          <a:xfrm>
            <a:off x="879650" y="665018"/>
            <a:ext cx="4708505" cy="5527964"/>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888030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31371" y="264406"/>
            <a:ext cx="11329259" cy="628027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4" name="Grafik 3">
            <a:extLst>
              <a:ext uri="{FF2B5EF4-FFF2-40B4-BE49-F238E27FC236}">
                <a16:creationId xmlns:a16="http://schemas.microsoft.com/office/drawing/2014/main" id="{1E44F315-BF47-2E43-9A76-29A1782EE6E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838311" y="6373746"/>
            <a:ext cx="1922318" cy="341876"/>
          </a:xfrm>
          <a:prstGeom prst="rect">
            <a:avLst/>
          </a:prstGeom>
        </p:spPr>
      </p:pic>
    </p:spTree>
    <p:extLst>
      <p:ext uri="{BB962C8B-B14F-4D97-AF65-F5344CB8AC3E}">
        <p14:creationId xmlns:p14="http://schemas.microsoft.com/office/powerpoint/2010/main" val="3169717609"/>
      </p:ext>
    </p:extLst>
  </p:cSld>
  <p:clrMap bg1="lt1" tx1="dk1" bg2="lt2" tx2="dk2" accent1="accent1" accent2="accent2" accent3="accent3" accent4="accent4" accent5="accent5" accent6="accent6" hlink="hlink" folHlink="folHlink"/>
  <p:sldLayoutIdLst>
    <p:sldLayoutId id="2147483669" r:id="rId1"/>
    <p:sldLayoutId id="2147483663" r:id="rId2"/>
    <p:sldLayoutId id="2147483701" r:id="rId3"/>
    <p:sldLayoutId id="2147483703" r:id="rId4"/>
    <p:sldLayoutId id="2147483702" r:id="rId5"/>
    <p:sldLayoutId id="2147483704" r:id="rId6"/>
    <p:sldLayoutId id="2147483681" r:id="rId7"/>
    <p:sldLayoutId id="2147483699" r:id="rId8"/>
    <p:sldLayoutId id="2147483705" r:id="rId9"/>
    <p:sldLayoutId id="2147483689" r:id="rId10"/>
    <p:sldLayoutId id="2147483700" r:id="rId11"/>
    <p:sldLayoutId id="2147483686" r:id="rId12"/>
    <p:sldLayoutId id="2147483690" r:id="rId13"/>
    <p:sldLayoutId id="2147483682" r:id="rId14"/>
    <p:sldLayoutId id="2147483674" r:id="rId15"/>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bg1"/>
        </a:buClr>
        <a:buSzPct val="90000"/>
        <a:buFont typeface="Wingdings" charset="2"/>
        <a:buChar char="§"/>
        <a:defRPr sz="2400" b="0" i="0" kern="1200">
          <a:solidFill>
            <a:schemeClr val="bg1"/>
          </a:solidFill>
          <a:latin typeface="Calibri Light" charset="0"/>
          <a:ea typeface="Calibri Light" charset="0"/>
          <a:cs typeface="Calibri Light" charset="0"/>
        </a:defRPr>
      </a:lvl1pPr>
      <a:lvl2pPr marL="742950" indent="-285750" algn="l" defTabSz="914400" rtl="0" eaLnBrk="1" latinLnBrk="0" hangingPunct="1">
        <a:spcBef>
          <a:spcPct val="20000"/>
        </a:spcBef>
        <a:buClr>
          <a:schemeClr val="bg1"/>
        </a:buClr>
        <a:buSzPct val="90000"/>
        <a:buFont typeface="Wingdings" charset="2"/>
        <a:buChar char="§"/>
        <a:defRPr sz="2000" b="0" i="0" kern="1200">
          <a:solidFill>
            <a:schemeClr val="bg1"/>
          </a:solidFill>
          <a:latin typeface="Calibri Light" charset="0"/>
          <a:ea typeface="Calibri Light" charset="0"/>
          <a:cs typeface="Calibri Light" charset="0"/>
        </a:defRPr>
      </a:lvl2pPr>
      <a:lvl3pPr marL="1143000" indent="-228600" algn="l" defTabSz="914400" rtl="0" eaLnBrk="1" latinLnBrk="0" hangingPunct="1">
        <a:spcBef>
          <a:spcPct val="20000"/>
        </a:spcBef>
        <a:buClr>
          <a:schemeClr val="bg1"/>
        </a:buClr>
        <a:buSzPct val="90000"/>
        <a:buFont typeface="Wingdings" charset="2"/>
        <a:buChar char="§"/>
        <a:defRPr sz="1800" b="0" i="0" kern="1200">
          <a:solidFill>
            <a:schemeClr val="bg1"/>
          </a:solidFill>
          <a:latin typeface="Calibri Light" charset="0"/>
          <a:ea typeface="Calibri Light" charset="0"/>
          <a:cs typeface="Calibri Light" charset="0"/>
        </a:defRPr>
      </a:lvl3pPr>
      <a:lvl4pPr marL="1600200" indent="-228600" algn="l" defTabSz="914400" rtl="0" eaLnBrk="1" latinLnBrk="0" hangingPunct="1">
        <a:spcBef>
          <a:spcPct val="20000"/>
        </a:spcBef>
        <a:buClr>
          <a:schemeClr val="bg1"/>
        </a:buClr>
        <a:buSzPct val="90000"/>
        <a:buFont typeface="Wingdings" charset="2"/>
        <a:buChar char="§"/>
        <a:defRPr sz="1600" b="0" i="0" kern="1200">
          <a:solidFill>
            <a:schemeClr val="bg1"/>
          </a:solidFill>
          <a:latin typeface="Calibri Light" charset="0"/>
          <a:ea typeface="Calibri Light" charset="0"/>
          <a:cs typeface="Calibri Light" charset="0"/>
        </a:defRPr>
      </a:lvl4pPr>
      <a:lvl5pPr marL="2057400" indent="-228600" algn="l" defTabSz="914400" rtl="0" eaLnBrk="1" latinLnBrk="0" hangingPunct="1">
        <a:spcBef>
          <a:spcPct val="20000"/>
        </a:spcBef>
        <a:buClr>
          <a:schemeClr val="bg1"/>
        </a:buClr>
        <a:buSzPct val="90000"/>
        <a:buFont typeface="Wingdings" charset="2"/>
        <a:buChar char="§"/>
        <a:defRPr sz="1600" b="0" i="0" kern="1200">
          <a:solidFill>
            <a:schemeClr val="bg1"/>
          </a:solidFill>
          <a:latin typeface="Calibri Light" charset="0"/>
          <a:ea typeface="Calibri Light" charset="0"/>
          <a:cs typeface="Calibri Light"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7FE0CA-07B6-DE6C-1463-5E4A8B44A852}"/>
              </a:ext>
            </a:extLst>
          </p:cNvPr>
          <p:cNvSpPr>
            <a:spLocks noGrp="1"/>
          </p:cNvSpPr>
          <p:nvPr>
            <p:ph type="ctrTitle"/>
          </p:nvPr>
        </p:nvSpPr>
        <p:spPr/>
        <p:txBody>
          <a:bodyPr/>
          <a:lstStyle/>
          <a:p>
            <a:r>
              <a:rPr lang="de-DE" b="1"/>
              <a:t>Chatbots </a:t>
            </a:r>
            <a:r>
              <a:rPr lang="de-DE" b="1" dirty="0"/>
              <a:t>in deiner Schule</a:t>
            </a:r>
          </a:p>
        </p:txBody>
      </p:sp>
    </p:spTree>
    <p:extLst>
      <p:ext uri="{BB962C8B-B14F-4D97-AF65-F5344CB8AC3E}">
        <p14:creationId xmlns:p14="http://schemas.microsoft.com/office/powerpoint/2010/main" val="30285049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4FE12BE-5738-4718-4D04-D2694729E0DF}"/>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70AC3F52-608A-D4A4-B9FB-EBC781E7BAE7}"/>
              </a:ext>
            </a:extLst>
          </p:cNvPr>
          <p:cNvSpPr>
            <a:spLocks noGrp="1"/>
          </p:cNvSpPr>
          <p:nvPr>
            <p:ph type="title"/>
          </p:nvPr>
        </p:nvSpPr>
        <p:spPr/>
        <p:txBody>
          <a:bodyPr/>
          <a:lstStyle/>
          <a:p>
            <a:endParaRPr lang="de-DE"/>
          </a:p>
        </p:txBody>
      </p:sp>
      <p:sp>
        <p:nvSpPr>
          <p:cNvPr id="4" name="Inhaltsplatzhalter 3">
            <a:extLst>
              <a:ext uri="{FF2B5EF4-FFF2-40B4-BE49-F238E27FC236}">
                <a16:creationId xmlns:a16="http://schemas.microsoft.com/office/drawing/2014/main" id="{3E282B80-60EA-9BA2-C1BD-087F6A428508}"/>
              </a:ext>
            </a:extLst>
          </p:cNvPr>
          <p:cNvSpPr>
            <a:spLocks noGrp="1"/>
          </p:cNvSpPr>
          <p:nvPr>
            <p:ph sz="quarter" idx="14"/>
          </p:nvPr>
        </p:nvSpPr>
        <p:spPr>
          <a:xfrm>
            <a:off x="2255157" y="2075544"/>
            <a:ext cx="7681686" cy="1640114"/>
          </a:xfrm>
        </p:spPr>
        <p:txBody>
          <a:bodyPr>
            <a:normAutofit/>
          </a:bodyPr>
          <a:lstStyle/>
          <a:p>
            <a:pPr marL="0" indent="0" algn="ctr">
              <a:buNone/>
            </a:pPr>
            <a:r>
              <a:rPr lang="de-DE" sz="5400" b="1" dirty="0"/>
              <a:t>Was ist ein Chatbot?</a:t>
            </a:r>
          </a:p>
        </p:txBody>
      </p:sp>
    </p:spTree>
    <p:extLst>
      <p:ext uri="{BB962C8B-B14F-4D97-AF65-F5344CB8AC3E}">
        <p14:creationId xmlns:p14="http://schemas.microsoft.com/office/powerpoint/2010/main" val="319340232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01D3C-82FF-2547-F32B-2A155EF08488}"/>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95C069F2-D2A1-483E-9E33-F9A53456E182}"/>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CA845E19-DB04-69AF-81E7-465135A01ED0}"/>
              </a:ext>
            </a:extLst>
          </p:cNvPr>
          <p:cNvSpPr>
            <a:spLocks noGrp="1"/>
          </p:cNvSpPr>
          <p:nvPr>
            <p:ph type="title"/>
          </p:nvPr>
        </p:nvSpPr>
        <p:spPr/>
        <p:txBody>
          <a:bodyPr/>
          <a:lstStyle/>
          <a:p>
            <a:endParaRPr lang="de-DE"/>
          </a:p>
        </p:txBody>
      </p:sp>
      <p:sp>
        <p:nvSpPr>
          <p:cNvPr id="4" name="Inhaltsplatzhalter 3">
            <a:extLst>
              <a:ext uri="{FF2B5EF4-FFF2-40B4-BE49-F238E27FC236}">
                <a16:creationId xmlns:a16="http://schemas.microsoft.com/office/drawing/2014/main" id="{4D2E17B8-A67B-2AC5-64C0-820175E5A707}"/>
              </a:ext>
            </a:extLst>
          </p:cNvPr>
          <p:cNvSpPr>
            <a:spLocks noGrp="1"/>
          </p:cNvSpPr>
          <p:nvPr>
            <p:ph sz="quarter" idx="14"/>
          </p:nvPr>
        </p:nvSpPr>
        <p:spPr>
          <a:xfrm>
            <a:off x="2255157" y="2075544"/>
            <a:ext cx="7681686" cy="1640114"/>
          </a:xfrm>
        </p:spPr>
        <p:txBody>
          <a:bodyPr>
            <a:normAutofit fontScale="85000" lnSpcReduction="10000"/>
          </a:bodyPr>
          <a:lstStyle/>
          <a:p>
            <a:pPr marL="0" indent="0" algn="ctr">
              <a:buNone/>
            </a:pPr>
            <a:r>
              <a:rPr lang="de-DE" sz="5400" b="1" dirty="0"/>
              <a:t>Welche Chatbots kennst du?</a:t>
            </a:r>
          </a:p>
        </p:txBody>
      </p:sp>
      <p:pic>
        <p:nvPicPr>
          <p:cNvPr id="6" name="Grafik 5" descr="Ein Bild, das Clipart, Darstellung, Zeichnung, Menschliches Gesicht enthält.&#10;&#10;Automatisch generierte Beschreibung">
            <a:extLst>
              <a:ext uri="{FF2B5EF4-FFF2-40B4-BE49-F238E27FC236}">
                <a16:creationId xmlns:a16="http://schemas.microsoft.com/office/drawing/2014/main" id="{17D295FC-078A-FBC2-25AA-3A32C0060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161131"/>
            <a:ext cx="2001825" cy="1772816"/>
          </a:xfrm>
          <a:prstGeom prst="rect">
            <a:avLst/>
          </a:prstGeom>
        </p:spPr>
      </p:pic>
      <p:pic>
        <p:nvPicPr>
          <p:cNvPr id="8" name="Grafik 7" descr="Ein Bild, das Grafiken, Schrift, Logo, Grafikdesign enthält.&#10;&#10;Automatisch generierte Beschreibung">
            <a:extLst>
              <a:ext uri="{FF2B5EF4-FFF2-40B4-BE49-F238E27FC236}">
                <a16:creationId xmlns:a16="http://schemas.microsoft.com/office/drawing/2014/main" id="{7A1BCB85-F463-A5E8-8CA0-60C1106D2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100" y="3982287"/>
            <a:ext cx="2971800" cy="1673311"/>
          </a:xfrm>
          <a:prstGeom prst="rect">
            <a:avLst/>
          </a:prstGeom>
        </p:spPr>
      </p:pic>
      <p:pic>
        <p:nvPicPr>
          <p:cNvPr id="10" name="Grafik 9" descr="Ein Bild, das Schrift, Grafiken, Logo, Design enthält.&#10;&#10;Automatisch generierte Beschreibung">
            <a:extLst>
              <a:ext uri="{FF2B5EF4-FFF2-40B4-BE49-F238E27FC236}">
                <a16:creationId xmlns:a16="http://schemas.microsoft.com/office/drawing/2014/main" id="{4BBAA789-95EF-11A4-DA22-79FB2B142A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656514"/>
            <a:ext cx="3098800" cy="647700"/>
          </a:xfrm>
          <a:prstGeom prst="rect">
            <a:avLst/>
          </a:prstGeom>
        </p:spPr>
      </p:pic>
      <p:pic>
        <p:nvPicPr>
          <p:cNvPr id="12" name="Grafik 11" descr="Ein Bild, das Schrift, Grafiken, Logo, Grafikdesign enthält.&#10;&#10;Automatisch generierte Beschreibung">
            <a:extLst>
              <a:ext uri="{FF2B5EF4-FFF2-40B4-BE49-F238E27FC236}">
                <a16:creationId xmlns:a16="http://schemas.microsoft.com/office/drawing/2014/main" id="{3DAE14CB-F3AF-9596-FB5A-91860F2367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5790" y="543053"/>
            <a:ext cx="2667000" cy="762000"/>
          </a:xfrm>
          <a:prstGeom prst="rect">
            <a:avLst/>
          </a:prstGeom>
        </p:spPr>
      </p:pic>
      <p:pic>
        <p:nvPicPr>
          <p:cNvPr id="14" name="Grafik 13" descr="Ein Bild, das Symbol, Logo, Grafiken, Schrift enthält.&#10;&#10;Automatisch generierte Beschreibung">
            <a:extLst>
              <a:ext uri="{FF2B5EF4-FFF2-40B4-BE49-F238E27FC236}">
                <a16:creationId xmlns:a16="http://schemas.microsoft.com/office/drawing/2014/main" id="{88BBDA2F-92B8-17CD-6AB0-0D4646CE3D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2674" y="4059154"/>
            <a:ext cx="3151673" cy="1772816"/>
          </a:xfrm>
          <a:prstGeom prst="rect">
            <a:avLst/>
          </a:prstGeom>
        </p:spPr>
      </p:pic>
    </p:spTree>
    <p:extLst>
      <p:ext uri="{BB962C8B-B14F-4D97-AF65-F5344CB8AC3E}">
        <p14:creationId xmlns:p14="http://schemas.microsoft.com/office/powerpoint/2010/main" val="11040953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150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200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89A0156-735D-D1C1-22A4-E890FAAF7582}"/>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7FE67C8C-0EB3-EB8C-D3DA-32D27964D620}"/>
              </a:ext>
            </a:extLst>
          </p:cNvPr>
          <p:cNvSpPr>
            <a:spLocks noGrp="1"/>
          </p:cNvSpPr>
          <p:nvPr>
            <p:ph type="title"/>
          </p:nvPr>
        </p:nvSpPr>
        <p:spPr/>
        <p:txBody>
          <a:bodyPr/>
          <a:lstStyle/>
          <a:p>
            <a:endParaRPr lang="de-DE"/>
          </a:p>
        </p:txBody>
      </p:sp>
      <p:sp>
        <p:nvSpPr>
          <p:cNvPr id="5" name="Inhaltsplatzhalter 4">
            <a:extLst>
              <a:ext uri="{FF2B5EF4-FFF2-40B4-BE49-F238E27FC236}">
                <a16:creationId xmlns:a16="http://schemas.microsoft.com/office/drawing/2014/main" id="{0B5A2DC1-6332-AF03-E975-992EC3A19744}"/>
              </a:ext>
            </a:extLst>
          </p:cNvPr>
          <p:cNvSpPr>
            <a:spLocks noGrp="1"/>
          </p:cNvSpPr>
          <p:nvPr>
            <p:ph sz="quarter" idx="14"/>
          </p:nvPr>
        </p:nvSpPr>
        <p:spPr>
          <a:xfrm>
            <a:off x="879650" y="1282857"/>
            <a:ext cx="5112000" cy="3795771"/>
          </a:xfrm>
        </p:spPr>
        <p:txBody>
          <a:bodyPr>
            <a:normAutofit fontScale="92500" lnSpcReduction="20000"/>
          </a:bodyPr>
          <a:lstStyle/>
          <a:p>
            <a:pPr marL="0" indent="0">
              <a:buNone/>
            </a:pPr>
            <a:r>
              <a:rPr lang="de-DE" sz="2400" b="1" dirty="0">
                <a:solidFill>
                  <a:srgbClr val="002060"/>
                </a:solidFill>
              </a:rPr>
              <a:t>Aufgabe in Kleingruppen:</a:t>
            </a:r>
          </a:p>
          <a:p>
            <a:pPr marL="0" indent="0">
              <a:buNone/>
            </a:pPr>
            <a:endParaRPr lang="de-DE" b="1" dirty="0">
              <a:solidFill>
                <a:srgbClr val="002060"/>
              </a:solidFill>
            </a:endParaRPr>
          </a:p>
          <a:p>
            <a:pPr>
              <a:lnSpc>
                <a:spcPct val="150000"/>
              </a:lnSpc>
              <a:buFont typeface="Wingdings" pitchFamily="2" charset="2"/>
              <a:buChar char="à"/>
            </a:pPr>
            <a:r>
              <a:rPr lang="de-DE" sz="2400" dirty="0">
                <a:sym typeface="Wingdings" pitchFamily="2" charset="2"/>
              </a:rPr>
              <a:t>Welche Vor- und Nachteile bietet ein Chatbot? Erstellt eine Pro- und Contra Liste!</a:t>
            </a:r>
            <a:endParaRPr lang="de-DE" sz="2400" b="1" dirty="0">
              <a:solidFill>
                <a:schemeClr val="accent4"/>
              </a:solidFill>
              <a:sym typeface="Wingdings" pitchFamily="2" charset="2"/>
            </a:endParaRPr>
          </a:p>
          <a:p>
            <a:pPr>
              <a:lnSpc>
                <a:spcPct val="150000"/>
              </a:lnSpc>
              <a:buFont typeface="Wingdings" pitchFamily="2" charset="2"/>
              <a:buChar char="à"/>
            </a:pPr>
            <a:r>
              <a:rPr lang="de-DE" sz="2400" dirty="0"/>
              <a:t>Zeit: 5 Minuten</a:t>
            </a:r>
            <a:br>
              <a:rPr lang="de-DE" sz="2400" b="1" dirty="0">
                <a:solidFill>
                  <a:srgbClr val="002060"/>
                </a:solidFill>
              </a:rPr>
            </a:br>
            <a:endParaRPr lang="de-DE" sz="2400" b="1" dirty="0">
              <a:solidFill>
                <a:srgbClr val="002060"/>
              </a:solidFill>
            </a:endParaRPr>
          </a:p>
          <a:p>
            <a:pPr marL="0" indent="0">
              <a:buNone/>
            </a:pPr>
            <a:endParaRPr lang="de-DE" dirty="0">
              <a:solidFill>
                <a:srgbClr val="002060"/>
              </a:solidFill>
            </a:endParaRPr>
          </a:p>
        </p:txBody>
      </p:sp>
      <p:pic>
        <p:nvPicPr>
          <p:cNvPr id="6" name="Grafik 5" descr="Ein Bild, das Spielzeug, Cartoon enthält.&#10;&#10;Automatisch generierte Beschreibung">
            <a:extLst>
              <a:ext uri="{FF2B5EF4-FFF2-40B4-BE49-F238E27FC236}">
                <a16:creationId xmlns:a16="http://schemas.microsoft.com/office/drawing/2014/main" id="{33C99366-244E-EC33-C13B-A4FDDE50A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352" y="1275845"/>
            <a:ext cx="5214613" cy="3802783"/>
          </a:xfrm>
          <a:prstGeom prst="rect">
            <a:avLst/>
          </a:prstGeom>
        </p:spPr>
      </p:pic>
    </p:spTree>
    <p:extLst>
      <p:ext uri="{BB962C8B-B14F-4D97-AF65-F5344CB8AC3E}">
        <p14:creationId xmlns:p14="http://schemas.microsoft.com/office/powerpoint/2010/main" val="38377212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13945-D58F-DDCC-4509-BC6EE537F945}"/>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78423594-A91D-15D5-2D7A-118FAA5AC5D6}"/>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3ADDA6DA-0400-5E1F-465D-A845BD401392}"/>
              </a:ext>
            </a:extLst>
          </p:cNvPr>
          <p:cNvSpPr>
            <a:spLocks noGrp="1"/>
          </p:cNvSpPr>
          <p:nvPr>
            <p:ph type="title"/>
          </p:nvPr>
        </p:nvSpPr>
        <p:spPr/>
        <p:txBody>
          <a:bodyPr/>
          <a:lstStyle/>
          <a:p>
            <a:endParaRPr lang="de-DE" dirty="0"/>
          </a:p>
        </p:txBody>
      </p:sp>
      <p:sp>
        <p:nvSpPr>
          <p:cNvPr id="5" name="Inhaltsplatzhalter 4">
            <a:extLst>
              <a:ext uri="{FF2B5EF4-FFF2-40B4-BE49-F238E27FC236}">
                <a16:creationId xmlns:a16="http://schemas.microsoft.com/office/drawing/2014/main" id="{E3B6FBF7-5B64-AE21-5707-21CD476C1B5E}"/>
              </a:ext>
            </a:extLst>
          </p:cNvPr>
          <p:cNvSpPr>
            <a:spLocks noGrp="1"/>
          </p:cNvSpPr>
          <p:nvPr>
            <p:ph sz="quarter" idx="14"/>
          </p:nvPr>
        </p:nvSpPr>
        <p:spPr>
          <a:xfrm>
            <a:off x="879649" y="665017"/>
            <a:ext cx="6447908" cy="5599859"/>
          </a:xfrm>
        </p:spPr>
        <p:txBody>
          <a:bodyPr>
            <a:normAutofit/>
          </a:bodyPr>
          <a:lstStyle/>
          <a:p>
            <a:pPr marL="0" indent="0">
              <a:buNone/>
            </a:pPr>
            <a:r>
              <a:rPr lang="de-DE" sz="4200" b="1" dirty="0">
                <a:solidFill>
                  <a:srgbClr val="002060"/>
                </a:solidFill>
              </a:rPr>
              <a:t>Gedankenexperiment</a:t>
            </a:r>
            <a:endParaRPr lang="de-DE" b="1" dirty="0">
              <a:solidFill>
                <a:srgbClr val="002060"/>
              </a:solidFill>
            </a:endParaRPr>
          </a:p>
          <a:p>
            <a:pPr>
              <a:lnSpc>
                <a:spcPct val="150000"/>
              </a:lnSpc>
              <a:buFont typeface="Wingdings" pitchFamily="2" charset="2"/>
              <a:buChar char="à"/>
            </a:pPr>
            <a:r>
              <a:rPr lang="de-DE" sz="2000" dirty="0">
                <a:sym typeface="Wingdings" pitchFamily="2" charset="2"/>
              </a:rPr>
              <a:t>Stellt euch vor ihr wärt der Schuldirektor oder die Schuldirektorin an eurer Schule. Ihr sollt nun einen </a:t>
            </a:r>
            <a:r>
              <a:rPr lang="de-DE" sz="2000" b="1" dirty="0">
                <a:sym typeface="Wingdings" pitchFamily="2" charset="2"/>
              </a:rPr>
              <a:t>Leitfaden für den Einsatz von Chatbots an eurer Schule </a:t>
            </a:r>
            <a:r>
              <a:rPr lang="de-DE" sz="2000" dirty="0">
                <a:sym typeface="Wingdings" pitchFamily="2" charset="2"/>
              </a:rPr>
              <a:t>schreiben! Was sind eure Ideen?</a:t>
            </a:r>
          </a:p>
          <a:p>
            <a:pPr>
              <a:lnSpc>
                <a:spcPct val="150000"/>
              </a:lnSpc>
              <a:buFont typeface="Wingdings" pitchFamily="2" charset="2"/>
              <a:buChar char="à"/>
            </a:pPr>
            <a:r>
              <a:rPr lang="de-DE" sz="2000" dirty="0">
                <a:solidFill>
                  <a:schemeClr val="tx1"/>
                </a:solidFill>
                <a:sym typeface="Wingdings" pitchFamily="2" charset="2"/>
              </a:rPr>
              <a:t>Bedenkt dabei sowohl die </a:t>
            </a:r>
            <a:r>
              <a:rPr lang="de-DE" sz="2000" b="1" dirty="0">
                <a:solidFill>
                  <a:schemeClr val="tx1"/>
                </a:solidFill>
                <a:sym typeface="Wingdings" pitchFamily="2" charset="2"/>
              </a:rPr>
              <a:t>Chancen</a:t>
            </a:r>
            <a:r>
              <a:rPr lang="de-DE" sz="2000" dirty="0">
                <a:solidFill>
                  <a:schemeClr val="tx1"/>
                </a:solidFill>
                <a:sym typeface="Wingdings" pitchFamily="2" charset="2"/>
              </a:rPr>
              <a:t> als auch die </a:t>
            </a:r>
            <a:r>
              <a:rPr lang="de-DE" sz="2000" b="1" dirty="0">
                <a:solidFill>
                  <a:schemeClr val="tx1"/>
                </a:solidFill>
                <a:sym typeface="Wingdings" pitchFamily="2" charset="2"/>
              </a:rPr>
              <a:t>Risiken von Chatbots </a:t>
            </a:r>
            <a:r>
              <a:rPr lang="de-DE" sz="2000" dirty="0">
                <a:solidFill>
                  <a:schemeClr val="tx1"/>
                </a:solidFill>
                <a:sym typeface="Wingdings" pitchFamily="2" charset="2"/>
              </a:rPr>
              <a:t>und achtet darauf, dass die KI </a:t>
            </a:r>
            <a:r>
              <a:rPr lang="de-DE" sz="2000" b="1" dirty="0">
                <a:solidFill>
                  <a:schemeClr val="tx1"/>
                </a:solidFill>
                <a:sym typeface="Wingdings" pitchFamily="2" charset="2"/>
              </a:rPr>
              <a:t>nicht für Betrug </a:t>
            </a:r>
            <a:r>
              <a:rPr lang="de-DE" sz="2000" dirty="0">
                <a:solidFill>
                  <a:schemeClr val="tx1"/>
                </a:solidFill>
                <a:sym typeface="Wingdings" pitchFamily="2" charset="2"/>
              </a:rPr>
              <a:t>eingesetzt werden darf.</a:t>
            </a:r>
          </a:p>
          <a:p>
            <a:pPr>
              <a:lnSpc>
                <a:spcPct val="150000"/>
              </a:lnSpc>
              <a:buFont typeface="Wingdings" pitchFamily="2" charset="2"/>
              <a:buChar char="à"/>
            </a:pPr>
            <a:r>
              <a:rPr lang="de-DE" sz="2000" dirty="0"/>
              <a:t>Zeit: 10 Minuten</a:t>
            </a:r>
            <a:endParaRPr lang="de-DE" sz="2000" b="1" dirty="0">
              <a:solidFill>
                <a:srgbClr val="002060"/>
              </a:solidFill>
            </a:endParaRPr>
          </a:p>
        </p:txBody>
      </p:sp>
      <p:pic>
        <p:nvPicPr>
          <p:cNvPr id="7" name="Grafik 6" descr="Ein Bild, das Person, Im Haus, Computer, computer enthält.&#10;&#10;Automatisch generierte Beschreibung">
            <a:extLst>
              <a:ext uri="{FF2B5EF4-FFF2-40B4-BE49-F238E27FC236}">
                <a16:creationId xmlns:a16="http://schemas.microsoft.com/office/drawing/2014/main" id="{98863A30-FF97-6701-5CBA-B6B7C6D4E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243" y="2055473"/>
            <a:ext cx="4116108" cy="2747054"/>
          </a:xfrm>
          <a:prstGeom prst="rect">
            <a:avLst/>
          </a:prstGeom>
        </p:spPr>
      </p:pic>
    </p:spTree>
    <p:extLst>
      <p:ext uri="{BB962C8B-B14F-4D97-AF65-F5344CB8AC3E}">
        <p14:creationId xmlns:p14="http://schemas.microsoft.com/office/powerpoint/2010/main" val="299553409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68D14-C36A-A661-43B8-B9F9AEE43A4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F73C33-E8F8-5D50-D266-E45F8DCDDFC0}"/>
              </a:ext>
            </a:extLst>
          </p:cNvPr>
          <p:cNvSpPr>
            <a:spLocks noGrp="1"/>
          </p:cNvSpPr>
          <p:nvPr>
            <p:ph type="ctrTitle"/>
          </p:nvPr>
        </p:nvSpPr>
        <p:spPr/>
        <p:txBody>
          <a:bodyPr/>
          <a:lstStyle/>
          <a:p>
            <a:r>
              <a:rPr lang="de-DE" b="1" dirty="0"/>
              <a:t>Euer Leitfaden</a:t>
            </a:r>
          </a:p>
        </p:txBody>
      </p:sp>
    </p:spTree>
    <p:extLst>
      <p:ext uri="{BB962C8B-B14F-4D97-AF65-F5344CB8AC3E}">
        <p14:creationId xmlns:p14="http://schemas.microsoft.com/office/powerpoint/2010/main" val="209198563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theme/theme1.xml><?xml version="1.0" encoding="utf-8"?>
<a:theme xmlns:a="http://schemas.openxmlformats.org/drawingml/2006/main" name="mecodia Akademie">
  <a:themeElements>
    <a:clrScheme name="Benutzerdefiniert 5">
      <a:dk1>
        <a:srgbClr val="333333"/>
      </a:dk1>
      <a:lt1>
        <a:srgbClr val="FFFFFF"/>
      </a:lt1>
      <a:dk2>
        <a:srgbClr val="1B2C3F"/>
      </a:dk2>
      <a:lt2>
        <a:srgbClr val="D9D9DA"/>
      </a:lt2>
      <a:accent1>
        <a:srgbClr val="10B3F1"/>
      </a:accent1>
      <a:accent2>
        <a:srgbClr val="F6F6F6"/>
      </a:accent2>
      <a:accent3>
        <a:srgbClr val="9B58B5"/>
      </a:accent3>
      <a:accent4>
        <a:srgbClr val="C14969"/>
      </a:accent4>
      <a:accent5>
        <a:srgbClr val="23D5BD"/>
      </a:accent5>
      <a:accent6>
        <a:srgbClr val="EAC14D"/>
      </a:accent6>
      <a:hlink>
        <a:srgbClr val="10B3F1"/>
      </a:hlink>
      <a:folHlink>
        <a:srgbClr val="10B3F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3" id="{ED6F78CD-9B8D-ED47-B51E-B01FCB75E01B}" vid="{2369B411-4E1A-EC42-8ED4-BAC8CEDEFDBB}"/>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mecodia Akademie</Template>
  <TotalTime>0</TotalTime>
  <Words>472</Words>
  <Application>Microsoft Macintosh PowerPoint</Application>
  <PresentationFormat>Breitbild</PresentationFormat>
  <Paragraphs>44</Paragraphs>
  <Slides>6</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Arial</vt:lpstr>
      <vt:lpstr>Calibri</vt:lpstr>
      <vt:lpstr>Calibri Light</vt:lpstr>
      <vt:lpstr>Wingdings</vt:lpstr>
      <vt:lpstr>mecodia Akademie</vt:lpstr>
      <vt:lpstr>Chatbots in deiner Schule</vt:lpstr>
      <vt:lpstr>PowerPoint-Präsentation</vt:lpstr>
      <vt:lpstr>PowerPoint-Präsentation</vt:lpstr>
      <vt:lpstr>PowerPoint-Präsentation</vt:lpstr>
      <vt:lpstr>PowerPoint-Präsentation</vt:lpstr>
      <vt:lpstr>Euer Leitfaden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Schöne heile Welt</dc:title>
  <dc:creator>Fabian Sauer</dc:creator>
  <cp:lastModifiedBy>Laura Blumenthal</cp:lastModifiedBy>
  <cp:revision>18</cp:revision>
  <dcterms:created xsi:type="dcterms:W3CDTF">2022-07-15T13:01:02Z</dcterms:created>
  <dcterms:modified xsi:type="dcterms:W3CDTF">2025-03-14T06:56:58Z</dcterms:modified>
</cp:coreProperties>
</file>