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63" r:id="rId2"/>
    <p:sldId id="364" r:id="rId3"/>
    <p:sldId id="365" r:id="rId4"/>
    <p:sldId id="361" r:id="rId5"/>
    <p:sldId id="362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1F1F1"/>
    <a:srgbClr val="ECF0F1"/>
    <a:srgbClr val="F6F6F6"/>
    <a:srgbClr val="1B2C3F"/>
    <a:srgbClr val="10B4F1"/>
    <a:srgbClr val="37A9DC"/>
    <a:srgbClr val="5A7CA0"/>
    <a:srgbClr val="2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2" autoAdjust="0"/>
    <p:restoredTop sz="82697"/>
  </p:normalViewPr>
  <p:slideViewPr>
    <p:cSldViewPr snapToGrid="0" snapToObjects="1" showGuides="1">
      <p:cViewPr varScale="1">
        <p:scale>
          <a:sx n="55" d="100"/>
          <a:sy n="55" d="100"/>
        </p:scale>
        <p:origin x="224" y="16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42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A2648-D8FF-4D0D-BBDA-ADD97069BDF9}" type="datetimeFigureOut">
              <a:rPr lang="de-DE" smtClean="0"/>
              <a:t>20.07.22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4C39D-99B5-4B6C-B5BB-43D9247CF9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195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13A8F-4B0F-4A86-8E76-258BF0406628}" type="datetimeFigureOut">
              <a:rPr lang="de-DE" smtClean="0"/>
              <a:t>20.07.22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4D0E4-ACE7-4A79-B98D-443CEA5CE4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13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Eigene Produkte: YouTube-Stars bringen eigene Produkte (z. B. Duschschäume oder Pullis) raus. Diese verkaufen sie an ihre Follower und verdienen Geld.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Werbeclips: Das ist die Werbung, die vor oder nach einem Video abgespielt wird oder auch mittendrin. Je nach dem wie viel Werbung in den Videos der YouTube-Stars abgespielt wird, gibt es mehr oder weniger Geld.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Produktplatzierungen: Manche Firmen schicken ihre Produkte an YouTube-Stars. Die YouTuber zeigen sie dann in ihrem Video und werden dafür auch oft bezahlt.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Links: Manchmal verweisen YouTube-Stars auf Links in der Videobeschreibung. Wenn dann die Produkte über diesen Link gekauft werden, bekommen die YouTube-Stars einen Anteil von den Einnahmen.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53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Lösung: Oben Links im Video und in der Beschreibung steht „Dauerwerbesendung“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9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11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19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Part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636" y="2790173"/>
            <a:ext cx="9252000" cy="7634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defRPr sz="4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2636" y="3605278"/>
            <a:ext cx="9252000" cy="43204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42636" y="4181519"/>
            <a:ext cx="9252000" cy="360363"/>
          </a:xfrm>
        </p:spPr>
        <p:txBody>
          <a:bodyPr>
            <a:noAutofit/>
          </a:bodyPr>
          <a:lstStyle>
            <a:lvl1pPr marL="17780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>
                <a:latin typeface="+mj-lt"/>
              </a:defRPr>
            </a:lvl2pPr>
            <a:lvl3pPr>
              <a:defRPr b="0">
                <a:latin typeface="+mj-lt"/>
              </a:defRPr>
            </a:lvl3pPr>
            <a:lvl4pPr>
              <a:defRPr b="0">
                <a:latin typeface="+mj-lt"/>
              </a:defRPr>
            </a:lvl4pPr>
            <a:lvl5pPr>
              <a:defRPr b="0">
                <a:latin typeface="+mj-lt"/>
              </a:defRPr>
            </a:lvl5pPr>
          </a:lstStyle>
          <a:p>
            <a:pPr marL="177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Referent(en): Name(en)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5406802"/>
            <a:ext cx="12192000" cy="1451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6394EFD-3DB4-EF4F-BB89-5831A6603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8" y="5886998"/>
            <a:ext cx="3566160" cy="78540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CE5046AF-B53F-F94D-8B97-CD03064FF938}"/>
              </a:ext>
            </a:extLst>
          </p:cNvPr>
          <p:cNvSpPr txBox="1"/>
          <p:nvPr userDrawn="1"/>
        </p:nvSpPr>
        <p:spPr>
          <a:xfrm>
            <a:off x="576000" y="5638597"/>
            <a:ext cx="1093188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525" indent="0" algn="l">
              <a:tabLst/>
            </a:pPr>
            <a:r>
              <a:rPr lang="de-DE" sz="1600" b="1" i="0" kern="1200" baseline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Ein Angebot von:						Redaktion: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5F71A1C-E5BC-A85A-8707-CCAA1CFAB6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15" y="6045700"/>
            <a:ext cx="1907610" cy="46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EDAF86-5EC7-8C6C-B031-84D0555E2E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6" y="394286"/>
            <a:ext cx="3630220" cy="6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15367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836933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383487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416000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36932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384755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43A222A8-2DEE-CA48-8A66-31FED1B6CA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85461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E5931C7-E7CA-3A4E-B86C-887A7C7E73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53581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9" name="Inhaltsplatzhalter 3">
            <a:extLst>
              <a:ext uri="{FF2B5EF4-FFF2-40B4-BE49-F238E27FC236}">
                <a16:creationId xmlns:a16="http://schemas.microsoft.com/office/drawing/2014/main" id="{BC264A50-17FA-6649-A454-349B36C01942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986093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A538D173-DD0B-134B-8A8E-71D55E21BEF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954848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38653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933085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386530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933085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86529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34352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386529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934352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797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7331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12670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957893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8D399B13-8BD6-634F-9EB5-2C89B78F87E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7332" y="540326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1556102-F962-4B49-9CCB-A14C041D68C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412669" y="540325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7512757D-95D2-1640-B0F8-1363E6AFC47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957893" y="540324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22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36743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91497B0B-A9DD-724B-9EE5-2F367DEE15D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8222" y="540326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2F510BF-7BBD-2145-9976-6784442078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67432" y="540325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2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254000">
            <a:noFill/>
            <a:miter lim="800000"/>
          </a:ln>
        </p:spPr>
        <p:txBody>
          <a:bodyPr vert="horz" wrap="square" lIns="216000" tIns="216000" rIns="216000" bIns="216000" rtlCol="0" anchor="ctr" anchorCtr="0">
            <a:normAutofit/>
          </a:bodyPr>
          <a:lstStyle>
            <a:lvl1pPr algn="ctr">
              <a:defRPr lang="de-DE" sz="5400" b="0" i="0" baseline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indent="0"/>
            <a:r>
              <a:rPr lang="de-DE" dirty="0"/>
              <a:t>Abschnittstitel</a:t>
            </a:r>
          </a:p>
        </p:txBody>
      </p:sp>
    </p:spTree>
    <p:extLst>
      <p:ext uri="{BB962C8B-B14F-4D97-AF65-F5344CB8AC3E}">
        <p14:creationId xmlns:p14="http://schemas.microsoft.com/office/powerpoint/2010/main" val="1070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  <p:extLst>
      <p:ext uri="{BB962C8B-B14F-4D97-AF65-F5344CB8AC3E}">
        <p14:creationId xmlns:p14="http://schemas.microsoft.com/office/powerpoint/2010/main" val="10652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9B7CEA83-D16B-C5F0-A39F-860485EB82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0351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00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10439515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930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708F2657-CD1B-BA63-8F74-3CC01614952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7165" y="1481958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02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AF47547F-0C18-BA4D-B87D-06280680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1066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4180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F0A0F45-FF6D-0296-FE14-D327AE73E5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7965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880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371" y="264406"/>
            <a:ext cx="11329259" cy="628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44F315-BF47-2E43-9A76-29A1782EE6E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11" y="6373746"/>
            <a:ext cx="1922318" cy="3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701" r:id="rId3"/>
    <p:sldLayoutId id="2147483703" r:id="rId4"/>
    <p:sldLayoutId id="2147483702" r:id="rId5"/>
    <p:sldLayoutId id="2147483704" r:id="rId6"/>
    <p:sldLayoutId id="2147483681" r:id="rId7"/>
    <p:sldLayoutId id="2147483699" r:id="rId8"/>
    <p:sldLayoutId id="2147483705" r:id="rId9"/>
    <p:sldLayoutId id="2147483689" r:id="rId10"/>
    <p:sldLayoutId id="2147483700" r:id="rId11"/>
    <p:sldLayoutId id="2147483686" r:id="rId12"/>
    <p:sldLayoutId id="2147483690" r:id="rId13"/>
    <p:sldLayoutId id="2147483682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4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0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FE0CA-07B6-DE6C-1463-5E4A8B44A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Reich durch YouTube?</a:t>
            </a:r>
          </a:p>
        </p:txBody>
      </p:sp>
    </p:spTree>
    <p:extLst>
      <p:ext uri="{BB962C8B-B14F-4D97-AF65-F5344CB8AC3E}">
        <p14:creationId xmlns:p14="http://schemas.microsoft.com/office/powerpoint/2010/main" val="30285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B557D2C-0C52-E1F1-DD31-C683A15B59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4C88EB-9BD4-3C5E-6635-4F2E6EF970B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Eigene Produkte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B703A3-3E83-60D1-8A52-860B7B6ED82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Werbeclips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4112F4-266B-31BF-BF72-6D3ABD347A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Produktplatzierungen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2DFD940-0F90-F103-FC17-E840873B310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/>
              <a:t>Links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D64BBB2-9C99-FB73-0064-FB83F2BD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6" name="Bildplatzhalter 18" descr="Ein Bild, das Text, Flasche, Person, Toilettenartikel enthält.&#10;&#10;Automatisch generierte Beschreibung">
            <a:extLst>
              <a:ext uri="{FF2B5EF4-FFF2-40B4-BE49-F238E27FC236}">
                <a16:creationId xmlns:a16="http://schemas.microsoft.com/office/drawing/2014/main" id="{C838752E-6D25-17E4-3030-64BDB03446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75" b="8675"/>
          <a:stretch/>
        </p:blipFill>
        <p:spPr>
          <a:xfrm>
            <a:off x="886265" y="541338"/>
            <a:ext cx="3264607" cy="2160587"/>
          </a:xfrm>
        </p:spPr>
      </p:pic>
      <p:pic>
        <p:nvPicPr>
          <p:cNvPr id="17" name="Bildplatzhalter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C94E1E5B-176C-63EB-0837-71961F28D564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75" b="8675"/>
          <a:stretch/>
        </p:blipFill>
        <p:spPr>
          <a:xfrm>
            <a:off x="4463696" y="541338"/>
            <a:ext cx="3264607" cy="2160587"/>
          </a:xfrm>
        </p:spPr>
      </p:pic>
      <p:pic>
        <p:nvPicPr>
          <p:cNvPr id="18" name="Bildplatzhalter 30" descr="Ein Bild, das Text, drinnen, schwarz, Schuhe enthält.&#10;&#10;Automatisch generierte Beschreibung">
            <a:extLst>
              <a:ext uri="{FF2B5EF4-FFF2-40B4-BE49-F238E27FC236}">
                <a16:creationId xmlns:a16="http://schemas.microsoft.com/office/drawing/2014/main" id="{74355B25-A4E0-19CA-32FF-0E1B4851B233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75" b="8675"/>
          <a:stretch/>
        </p:blipFill>
        <p:spPr>
          <a:xfrm>
            <a:off x="884677" y="3492500"/>
            <a:ext cx="3264608" cy="2160588"/>
          </a:xfrm>
        </p:spPr>
      </p:pic>
      <p:pic>
        <p:nvPicPr>
          <p:cNvPr id="19" name="Bildplatzhalter 32">
            <a:extLst>
              <a:ext uri="{FF2B5EF4-FFF2-40B4-BE49-F238E27FC236}">
                <a16:creationId xmlns:a16="http://schemas.microsoft.com/office/drawing/2014/main" id="{571056A6-C006-4C93-A40B-8544825340A6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75" b="8675"/>
          <a:stretch/>
        </p:blipFill>
        <p:spPr>
          <a:xfrm>
            <a:off x="4432740" y="3492500"/>
            <a:ext cx="3264608" cy="2160588"/>
          </a:xfrm>
        </p:spPr>
      </p:pic>
      <p:sp>
        <p:nvSpPr>
          <p:cNvPr id="21" name="Inhaltsplatzhalter 3">
            <a:extLst>
              <a:ext uri="{FF2B5EF4-FFF2-40B4-BE49-F238E27FC236}">
                <a16:creationId xmlns:a16="http://schemas.microsoft.com/office/drawing/2014/main" id="{542DE018-AF8C-BC5A-F096-27485B446306}"/>
              </a:ext>
            </a:extLst>
          </p:cNvPr>
          <p:cNvSpPr txBox="1">
            <a:spLocks/>
          </p:cNvSpPr>
          <p:nvPr/>
        </p:nvSpPr>
        <p:spPr>
          <a:xfrm>
            <a:off x="7980803" y="541338"/>
            <a:ext cx="3365290" cy="56272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vert="horz" lIns="360000" tIns="360000" rIns="360000" bIns="36000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400" b="0" i="0" kern="120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000" b="0" i="0" kern="120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1800" b="0" i="0" kern="120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1600" b="0" i="0" kern="120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1600" b="0" i="0" kern="120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800" dirty="0"/>
              <a:t>So verdienen YouTube-Stars Geld. </a:t>
            </a:r>
          </a:p>
          <a:p>
            <a:pPr>
              <a:lnSpc>
                <a:spcPct val="150000"/>
              </a:lnSpc>
            </a:pPr>
            <a:endParaRPr lang="de-DE" sz="2800" dirty="0"/>
          </a:p>
          <a:p>
            <a:pPr>
              <a:lnSpc>
                <a:spcPct val="150000"/>
              </a:lnSpc>
            </a:pPr>
            <a:r>
              <a:rPr lang="de-DE" sz="2800" dirty="0"/>
              <a:t>Was davon habt ihr auch schon gesehen?</a:t>
            </a:r>
          </a:p>
        </p:txBody>
      </p:sp>
    </p:spTree>
    <p:extLst>
      <p:ext uri="{BB962C8B-B14F-4D97-AF65-F5344CB8AC3E}">
        <p14:creationId xmlns:p14="http://schemas.microsoft.com/office/powerpoint/2010/main" val="34140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9458C15-3510-077D-3887-AC0CE8FB2C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5E73628-0CCF-3E67-EA31-E46AF819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73D3A85-57AA-0A97-54BD-CB4EEAB67E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275" y="673100"/>
            <a:ext cx="7289800" cy="5511800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7A082CBA-58AC-2149-E935-97316E064442}"/>
              </a:ext>
            </a:extLst>
          </p:cNvPr>
          <p:cNvSpPr/>
          <p:nvPr/>
        </p:nvSpPr>
        <p:spPr>
          <a:xfrm>
            <a:off x="9189201" y="2312277"/>
            <a:ext cx="2328129" cy="17552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Woran erkennt man in diesem Video die Werbung?</a:t>
            </a:r>
          </a:p>
        </p:txBody>
      </p:sp>
    </p:spTree>
    <p:extLst>
      <p:ext uri="{BB962C8B-B14F-4D97-AF65-F5344CB8AC3E}">
        <p14:creationId xmlns:p14="http://schemas.microsoft.com/office/powerpoint/2010/main" val="5903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7D27D3-350B-119C-A1DB-3D193DBCC8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34A09B-A9AC-FED0-3D7F-49C2413F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475A8DC-EDFB-B962-EC84-2E27BB275F1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 err="1"/>
              <a:t>Influencer:innen</a:t>
            </a:r>
            <a:r>
              <a:rPr lang="de-DE" dirty="0"/>
              <a:t> müssen Werbung und bezahlte Posts eindeutig kennzeichnen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Trotzdem: Es ist fast unmöglich, nicht beeinflusst zu werden.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b="1" dirty="0"/>
              <a:t>Tipp: </a:t>
            </a:r>
            <a:r>
              <a:rPr lang="de-DE" dirty="0"/>
              <a:t>Vor dem Kauf von Produkten kurz überlegen: Woher kenne ich das Produkt? Warum will ich das haben?</a:t>
            </a:r>
          </a:p>
        </p:txBody>
      </p:sp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D29E3633-7BF0-3A7B-2A1E-94ABEBAEF7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350" y="1648948"/>
            <a:ext cx="4708525" cy="35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811231-1DD5-07E4-9D8E-4ACAA3D088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B22C39-3B71-5D45-BB9E-C4939AA6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B1763F-F38E-D8C4-F79A-33F3CA81F2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Aufgabe: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de-DE" sz="3200" dirty="0"/>
              <a:t>Malt einen YouTube-Star, der gerade Werbung für etwas macht!</a:t>
            </a:r>
          </a:p>
        </p:txBody>
      </p:sp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F77701FB-43D6-F023-E23E-05D14FF7B6D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75" y="1648948"/>
            <a:ext cx="4708525" cy="35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5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ecodia Akademie">
  <a:themeElements>
    <a:clrScheme name="Benutzerdefiniert 5">
      <a:dk1>
        <a:srgbClr val="333333"/>
      </a:dk1>
      <a:lt1>
        <a:srgbClr val="FFFFFF"/>
      </a:lt1>
      <a:dk2>
        <a:srgbClr val="1B2C3F"/>
      </a:dk2>
      <a:lt2>
        <a:srgbClr val="D9D9DA"/>
      </a:lt2>
      <a:accent1>
        <a:srgbClr val="10B3F1"/>
      </a:accent1>
      <a:accent2>
        <a:srgbClr val="F6F6F6"/>
      </a:accent2>
      <a:accent3>
        <a:srgbClr val="9B58B5"/>
      </a:accent3>
      <a:accent4>
        <a:srgbClr val="C14969"/>
      </a:accent4>
      <a:accent5>
        <a:srgbClr val="23D5BD"/>
      </a:accent5>
      <a:accent6>
        <a:srgbClr val="EAC14D"/>
      </a:accent6>
      <a:hlink>
        <a:srgbClr val="10B3F1"/>
      </a:hlink>
      <a:folHlink>
        <a:srgbClr val="10B3F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ED6F78CD-9B8D-ED47-B51E-B01FCB75E01B}" vid="{2369B411-4E1A-EC42-8ED4-BAC8CEDEFDB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mecodia Akademie</Template>
  <TotalTime>0</TotalTime>
  <Words>229</Words>
  <Application>Microsoft Macintosh PowerPoint</Application>
  <PresentationFormat>Breitbild</PresentationFormat>
  <Paragraphs>25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mecodia Akademie</vt:lpstr>
      <vt:lpstr>Reich durch YouTube?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Schöne heile Welt</dc:title>
  <dc:creator>Fabian Sauer</dc:creator>
  <cp:lastModifiedBy>Fabian Sauer</cp:lastModifiedBy>
  <cp:revision>5</cp:revision>
  <dcterms:created xsi:type="dcterms:W3CDTF">2022-07-15T13:01:02Z</dcterms:created>
  <dcterms:modified xsi:type="dcterms:W3CDTF">2022-07-20T11:28:45Z</dcterms:modified>
</cp:coreProperties>
</file>