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handoutMasterIdLst>
    <p:handoutMasterId r:id="rId13"/>
  </p:handoutMasterIdLst>
  <p:sldIdLst>
    <p:sldId id="363" r:id="rId2"/>
    <p:sldId id="368" r:id="rId3"/>
    <p:sldId id="364" r:id="rId4"/>
    <p:sldId id="360" r:id="rId5"/>
    <p:sldId id="369" r:id="rId6"/>
    <p:sldId id="362" r:id="rId7"/>
    <p:sldId id="373" r:id="rId8"/>
    <p:sldId id="371" r:id="rId9"/>
    <p:sldId id="372" r:id="rId10"/>
    <p:sldId id="365" r:id="rId1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F1F1F1"/>
    <a:srgbClr val="ECF0F1"/>
    <a:srgbClr val="F6F6F6"/>
    <a:srgbClr val="1B2C3F"/>
    <a:srgbClr val="10B4F1"/>
    <a:srgbClr val="37A9DC"/>
    <a:srgbClr val="5A7CA0"/>
    <a:srgbClr val="2D3E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38" autoAdjust="0"/>
    <p:restoredTop sz="82739"/>
  </p:normalViewPr>
  <p:slideViewPr>
    <p:cSldViewPr snapToGrid="0" snapToObjects="1" showGuides="1">
      <p:cViewPr varScale="1">
        <p:scale>
          <a:sx n="121" d="100"/>
          <a:sy n="121" d="100"/>
        </p:scale>
        <p:origin x="2088"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14" d="100"/>
          <a:sy n="114" d="100"/>
        </p:scale>
        <p:origin x="42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7FA2648-D8FF-4D0D-BBDA-ADD97069BDF9}" type="datetimeFigureOut">
              <a:rPr lang="de-DE" smtClean="0"/>
              <a:t>28.02.25</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34C39D-99B5-4B6C-B5BB-43D9247CF9AC}" type="slidenum">
              <a:rPr lang="de-DE" smtClean="0"/>
              <a:t>‹Nr.›</a:t>
            </a:fld>
            <a:endParaRPr lang="de-DE"/>
          </a:p>
        </p:txBody>
      </p:sp>
    </p:spTree>
    <p:extLst>
      <p:ext uri="{BB962C8B-B14F-4D97-AF65-F5344CB8AC3E}">
        <p14:creationId xmlns:p14="http://schemas.microsoft.com/office/powerpoint/2010/main" val="4159195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C13A8F-4B0F-4A86-8E76-258BF0406628}" type="datetimeFigureOut">
              <a:rPr lang="de-DE" smtClean="0"/>
              <a:t>28.02.25</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E4D0E4-ACE7-4A79-B98D-443CEA5CE4F4}" type="slidenum">
              <a:rPr lang="de-DE" smtClean="0"/>
              <a:t>‹Nr.›</a:t>
            </a:fld>
            <a:endParaRPr lang="de-DE"/>
          </a:p>
        </p:txBody>
      </p:sp>
    </p:spTree>
    <p:extLst>
      <p:ext uri="{BB962C8B-B14F-4D97-AF65-F5344CB8AC3E}">
        <p14:creationId xmlns:p14="http://schemas.microsoft.com/office/powerpoint/2010/main" val="1072136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Einleitung: Stellt euch, das Medienscouts-Projekt und das Thema vor.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77E4D0E4-ACE7-4A79-B98D-443CEA5CE4F4}" type="slidenum">
              <a:rPr lang="de-DE" smtClean="0"/>
              <a:t>1</a:t>
            </a:fld>
            <a:endParaRPr lang="de-DE"/>
          </a:p>
        </p:txBody>
      </p:sp>
    </p:spTree>
    <p:extLst>
      <p:ext uri="{BB962C8B-B14F-4D97-AF65-F5344CB8AC3E}">
        <p14:creationId xmlns:p14="http://schemas.microsoft.com/office/powerpoint/2010/main" val="2433976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4B95A-F312-FBB6-D86E-377024FEC57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B3A93C7-461D-6179-CFEA-3808FFA8AA9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28062C5-F095-8942-3090-6C7CA8B642D6}"/>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p:txBody>
      </p:sp>
      <p:sp>
        <p:nvSpPr>
          <p:cNvPr id="4" name="Foliennummernplatzhalter 3">
            <a:extLst>
              <a:ext uri="{FF2B5EF4-FFF2-40B4-BE49-F238E27FC236}">
                <a16:creationId xmlns:a16="http://schemas.microsoft.com/office/drawing/2014/main" id="{6F6D1624-6D28-1059-433C-B430B6709209}"/>
              </a:ext>
            </a:extLst>
          </p:cNvPr>
          <p:cNvSpPr>
            <a:spLocks noGrp="1"/>
          </p:cNvSpPr>
          <p:nvPr>
            <p:ph type="sldNum" sz="quarter" idx="5"/>
          </p:nvPr>
        </p:nvSpPr>
        <p:spPr/>
        <p:txBody>
          <a:bodyPr/>
          <a:lstStyle/>
          <a:p>
            <a:fld id="{77E4D0E4-ACE7-4A79-B98D-443CEA5CE4F4}" type="slidenum">
              <a:rPr lang="de-DE" smtClean="0"/>
              <a:t>10</a:t>
            </a:fld>
            <a:endParaRPr lang="de-DE"/>
          </a:p>
        </p:txBody>
      </p:sp>
    </p:spTree>
    <p:extLst>
      <p:ext uri="{BB962C8B-B14F-4D97-AF65-F5344CB8AC3E}">
        <p14:creationId xmlns:p14="http://schemas.microsoft.com/office/powerpoint/2010/main" val="1600803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0" dirty="0"/>
              <a:t>Zeigt das Video – optional dürft ihr euch natürlich auch ein eigenes Beispiel raussuchen.</a:t>
            </a:r>
          </a:p>
          <a:p>
            <a:endParaRPr lang="de-DE" i="0" dirty="0"/>
          </a:p>
          <a:p>
            <a:r>
              <a:rPr lang="de-DE" i="1" dirty="0"/>
              <a:t>Frage: Handelt es sich bei diesem Video um eine echte Nachricht oder ist das totaler Quatsch? Wieso?</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ym typeface="Wingdings" pitchFamily="2" charset="2"/>
              </a:rPr>
              <a:t> Auflösung: Fake</a:t>
            </a:r>
            <a:endParaRPr lang="de-DE" dirty="0"/>
          </a:p>
          <a:p>
            <a:endParaRPr lang="de-DE" dirty="0"/>
          </a:p>
          <a:p>
            <a:r>
              <a:rPr lang="de-DE" i="1" dirty="0"/>
              <a:t>Frage: Habt ihr selbst schonmal Fake News gesehen? Oder Lügen im Internet? Wenn ja, wo?</a:t>
            </a:r>
          </a:p>
          <a:p>
            <a:endParaRPr lang="de-DE" i="1" dirty="0"/>
          </a:p>
          <a:p>
            <a:r>
              <a:rPr lang="de-DE" i="0" dirty="0">
                <a:sym typeface="Wingdings" pitchFamily="2" charset="2"/>
              </a:rPr>
              <a:t> Mögliche Antworten: Gruselgeschichten auf YouTube, Kettenbriefe, Scam-Nachrichten (Hallo Mama/Hallo Papa), Werbung, etc. </a:t>
            </a:r>
            <a:endParaRPr lang="de-DE" i="0" dirty="0"/>
          </a:p>
          <a:p>
            <a:endParaRPr lang="de-DE" dirty="0"/>
          </a:p>
        </p:txBody>
      </p:sp>
      <p:sp>
        <p:nvSpPr>
          <p:cNvPr id="4" name="Foliennummernplatzhalter 3"/>
          <p:cNvSpPr>
            <a:spLocks noGrp="1"/>
          </p:cNvSpPr>
          <p:nvPr>
            <p:ph type="sldNum" sz="quarter" idx="5"/>
          </p:nvPr>
        </p:nvSpPr>
        <p:spPr/>
        <p:txBody>
          <a:bodyPr/>
          <a:lstStyle/>
          <a:p>
            <a:fld id="{77E4D0E4-ACE7-4A79-B98D-443CEA5CE4F4}" type="slidenum">
              <a:rPr lang="de-DE" smtClean="0"/>
              <a:t>2</a:t>
            </a:fld>
            <a:endParaRPr lang="de-DE"/>
          </a:p>
        </p:txBody>
      </p:sp>
    </p:spTree>
    <p:extLst>
      <p:ext uri="{BB962C8B-B14F-4D97-AF65-F5344CB8AC3E}">
        <p14:creationId xmlns:p14="http://schemas.microsoft.com/office/powerpoint/2010/main" val="3166381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Frage an die Klasse richten: Was sind Fake News?</a:t>
            </a:r>
            <a:endParaRPr lang="de-DE" dirty="0">
              <a:sym typeface="Wingdings" pitchFamily="2" charset="2"/>
            </a:endParaRPr>
          </a:p>
          <a:p>
            <a:pPr marL="171450" indent="-171450">
              <a:buFont typeface="Wingdings" pitchFamily="2" charset="2"/>
              <a:buChar char="à"/>
            </a:pPr>
            <a:r>
              <a:rPr lang="de-DE" dirty="0">
                <a:sym typeface="Wingdings" pitchFamily="2" charset="2"/>
              </a:rPr>
              <a:t>Antworten der Schüler*innen einordnen und auf die nächste Folie überleiten</a:t>
            </a:r>
          </a:p>
          <a:p>
            <a:pPr marL="171450" indent="-171450">
              <a:buFont typeface="Wingdings" pitchFamily="2" charset="2"/>
              <a:buChar char="à"/>
            </a:pPr>
            <a:r>
              <a:rPr lang="de-DE" dirty="0">
                <a:sym typeface="Wingdings" pitchFamily="2" charset="2"/>
              </a:rPr>
              <a:t> wenn niemand Bescheid weiß, direkt auf die nächste Seite überleiten</a:t>
            </a:r>
            <a:endParaRPr lang="de-DE" dirty="0"/>
          </a:p>
        </p:txBody>
      </p:sp>
      <p:sp>
        <p:nvSpPr>
          <p:cNvPr id="4" name="Foliennummernplatzhalter 3"/>
          <p:cNvSpPr>
            <a:spLocks noGrp="1"/>
          </p:cNvSpPr>
          <p:nvPr>
            <p:ph type="sldNum" sz="quarter" idx="5"/>
          </p:nvPr>
        </p:nvSpPr>
        <p:spPr/>
        <p:txBody>
          <a:bodyPr/>
          <a:lstStyle/>
          <a:p>
            <a:fld id="{77E4D0E4-ACE7-4A79-B98D-443CEA5CE4F4}" type="slidenum">
              <a:rPr lang="de-DE" smtClean="0"/>
              <a:t>3</a:t>
            </a:fld>
            <a:endParaRPr lang="de-DE"/>
          </a:p>
        </p:txBody>
      </p:sp>
    </p:spTree>
    <p:extLst>
      <p:ext uri="{BB962C8B-B14F-4D97-AF65-F5344CB8AC3E}">
        <p14:creationId xmlns:p14="http://schemas.microsoft.com/office/powerpoint/2010/main" val="769643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7E4D0E4-ACE7-4A79-B98D-443CEA5CE4F4}" type="slidenum">
              <a:rPr lang="de-DE" smtClean="0"/>
              <a:t>4</a:t>
            </a:fld>
            <a:endParaRPr lang="de-DE"/>
          </a:p>
        </p:txBody>
      </p:sp>
    </p:spTree>
    <p:extLst>
      <p:ext uri="{BB962C8B-B14F-4D97-AF65-F5344CB8AC3E}">
        <p14:creationId xmlns:p14="http://schemas.microsoft.com/office/powerpoint/2010/main" val="3879319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Frage: Warum lügen Menschen online?</a:t>
            </a:r>
          </a:p>
          <a:p>
            <a:endParaRPr lang="de-DE" dirty="0"/>
          </a:p>
          <a:p>
            <a:r>
              <a:rPr lang="de-DE" dirty="0"/>
              <a:t>Frage an die Schüler*innen: Was machen Lügen mit denen, die sie lesen? Was kann passieren, wenn die jemand glaubt?</a:t>
            </a:r>
          </a:p>
          <a:p>
            <a:endParaRPr lang="de-DE" dirty="0"/>
          </a:p>
          <a:p>
            <a:pPr marL="171450" indent="-171450">
              <a:buFont typeface="Wingdings" pitchFamily="2" charset="2"/>
              <a:buChar char="à"/>
            </a:pPr>
            <a:r>
              <a:rPr lang="de-DE" dirty="0">
                <a:sym typeface="Wingdings" pitchFamily="2" charset="2"/>
              </a:rPr>
              <a:t>Wenn behauptet wird, dass ein Mensch etwas gesagt hat, was aber eigentlich nicht stimmt, kann das Menschen verunsichern und dafür sorgen, dass sich die Person nichtmehr sicher ist, was er*sie glauben soll.</a:t>
            </a:r>
          </a:p>
        </p:txBody>
      </p:sp>
      <p:sp>
        <p:nvSpPr>
          <p:cNvPr id="4" name="Foliennummernplatzhalter 3"/>
          <p:cNvSpPr>
            <a:spLocks noGrp="1"/>
          </p:cNvSpPr>
          <p:nvPr>
            <p:ph type="sldNum" sz="quarter" idx="5"/>
          </p:nvPr>
        </p:nvSpPr>
        <p:spPr/>
        <p:txBody>
          <a:bodyPr/>
          <a:lstStyle/>
          <a:p>
            <a:fld id="{77E4D0E4-ACE7-4A79-B98D-443CEA5CE4F4}" type="slidenum">
              <a:rPr lang="de-DE" smtClean="0"/>
              <a:t>5</a:t>
            </a:fld>
            <a:endParaRPr lang="de-DE"/>
          </a:p>
        </p:txBody>
      </p:sp>
    </p:spTree>
    <p:extLst>
      <p:ext uri="{BB962C8B-B14F-4D97-AF65-F5344CB8AC3E}">
        <p14:creationId xmlns:p14="http://schemas.microsoft.com/office/powerpoint/2010/main" val="3463840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1" i="0" u="none" strike="noStrike" dirty="0">
              <a:solidFill>
                <a:srgbClr val="404040"/>
              </a:solidFill>
              <a:effectLst/>
              <a:latin typeface="Inter"/>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1" i="0" u="none" strike="noStrike" dirty="0">
              <a:solidFill>
                <a:srgbClr val="404040"/>
              </a:solidFill>
              <a:effectLst/>
              <a:latin typeface="Inter"/>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i="0" u="none" strike="noStrike" dirty="0">
                <a:solidFill>
                  <a:srgbClr val="404040"/>
                </a:solidFill>
                <a:effectLst/>
                <a:latin typeface="Inter"/>
              </a:rPr>
              <a:t>Satire</a:t>
            </a:r>
            <a:r>
              <a:rPr lang="de-DE" b="0" i="0" u="none" strike="noStrike" dirty="0">
                <a:solidFill>
                  <a:srgbClr val="404040"/>
                </a:solidFill>
                <a:effectLst/>
                <a:latin typeface="Inter"/>
              </a:rPr>
              <a:t> ist, wenn man über etwas oder jemanden lustig macht, aber nicht einfach nur, um zu lachen, sondern um zu zeigen, dass etwas nicht richtig ist oder verbessert werden sollte. Zum Beispiel machen manche Leute Witze über Politiker oder über Dinge, die in der Welt passieren, um zu sagen: „Hey, das ist nicht gut so, wir sollten etwas ändern!“</a:t>
            </a:r>
            <a:endParaRPr lang="de-DE" dirty="0"/>
          </a:p>
        </p:txBody>
      </p:sp>
      <p:sp>
        <p:nvSpPr>
          <p:cNvPr id="4" name="Foliennummernplatzhalter 3"/>
          <p:cNvSpPr>
            <a:spLocks noGrp="1"/>
          </p:cNvSpPr>
          <p:nvPr>
            <p:ph type="sldNum" sz="quarter" idx="5"/>
          </p:nvPr>
        </p:nvSpPr>
        <p:spPr/>
        <p:txBody>
          <a:bodyPr/>
          <a:lstStyle/>
          <a:p>
            <a:fld id="{77E4D0E4-ACE7-4A79-B98D-443CEA5CE4F4}" type="slidenum">
              <a:rPr lang="de-DE" smtClean="0"/>
              <a:t>6</a:t>
            </a:fld>
            <a:endParaRPr lang="de-DE"/>
          </a:p>
        </p:txBody>
      </p:sp>
    </p:spTree>
    <p:extLst>
      <p:ext uri="{BB962C8B-B14F-4D97-AF65-F5344CB8AC3E}">
        <p14:creationId xmlns:p14="http://schemas.microsoft.com/office/powerpoint/2010/main" val="3756199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B01E8-5E1C-2C06-AAFF-7961A7BD9CA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CD46A0F-0FB7-DB80-82C6-BEBC8D8D18D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CA178AE-F18E-E506-3B77-188D762098F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F3574E50-4C8D-0C05-5E43-D50DE3DBAF79}"/>
              </a:ext>
            </a:extLst>
          </p:cNvPr>
          <p:cNvSpPr>
            <a:spLocks noGrp="1"/>
          </p:cNvSpPr>
          <p:nvPr>
            <p:ph type="sldNum" sz="quarter" idx="5"/>
          </p:nvPr>
        </p:nvSpPr>
        <p:spPr/>
        <p:txBody>
          <a:bodyPr/>
          <a:lstStyle/>
          <a:p>
            <a:fld id="{77E4D0E4-ACE7-4A79-B98D-443CEA5CE4F4}" type="slidenum">
              <a:rPr lang="de-DE" smtClean="0"/>
              <a:t>7</a:t>
            </a:fld>
            <a:endParaRPr lang="de-DE"/>
          </a:p>
        </p:txBody>
      </p:sp>
    </p:spTree>
    <p:extLst>
      <p:ext uri="{BB962C8B-B14F-4D97-AF65-F5344CB8AC3E}">
        <p14:creationId xmlns:p14="http://schemas.microsoft.com/office/powerpoint/2010/main" val="1640402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 dem Video wird ein Video vom </a:t>
            </a:r>
            <a:r>
              <a:rPr lang="de-DE"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TikToker</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Levi gezeigt und dann darauf reagiert. Schauen wir uns das Originalvideo von Levi an.</a:t>
            </a:r>
            <a:endParaRPr lang="de-DE" dirty="0"/>
          </a:p>
        </p:txBody>
      </p:sp>
      <p:sp>
        <p:nvSpPr>
          <p:cNvPr id="4" name="Foliennummernplatzhalter 3"/>
          <p:cNvSpPr>
            <a:spLocks noGrp="1"/>
          </p:cNvSpPr>
          <p:nvPr>
            <p:ph type="sldNum" sz="quarter" idx="5"/>
          </p:nvPr>
        </p:nvSpPr>
        <p:spPr/>
        <p:txBody>
          <a:bodyPr/>
          <a:lstStyle/>
          <a:p>
            <a:fld id="{77E4D0E4-ACE7-4A79-B98D-443CEA5CE4F4}" type="slidenum">
              <a:rPr lang="de-DE" smtClean="0"/>
              <a:t>8</a:t>
            </a:fld>
            <a:endParaRPr lang="de-DE"/>
          </a:p>
        </p:txBody>
      </p:sp>
    </p:spTree>
    <p:extLst>
      <p:ext uri="{BB962C8B-B14F-4D97-AF65-F5344CB8AC3E}">
        <p14:creationId xmlns:p14="http://schemas.microsoft.com/office/powerpoint/2010/main" val="2154254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767B3-5BF3-2B8B-2B68-EB7813E01A6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6E76314-F1B8-6824-37F1-9B21FBCE447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DE864CC-F32D-A87E-DAEC-0C664A93A3AE}"/>
              </a:ext>
            </a:extLst>
          </p:cNvPr>
          <p:cNvSpPr>
            <a:spLocks noGrp="1"/>
          </p:cNvSpPr>
          <p:nvPr>
            <p:ph type="body" idx="1"/>
          </p:nvPr>
        </p:nvSpPr>
        <p:spPr/>
        <p:txBody>
          <a:bodyPr/>
          <a:lstStyle/>
          <a:p>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Was ist, wenn wir die Originalquelle nicht finden, oder dort nicht direkt aufgeklärt wird, dass es sich um Fakes handelt?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itchFamily="2" charset="2"/>
              </a:rPr>
              <a:t></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Google!</a:t>
            </a:r>
            <a:b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Finden wir weitere Quellen die darüber berichten?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itchFamily="2" charset="2"/>
              </a:rPr>
              <a:t></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Viele weitere Zeitschriften klären auf, dass es sich um Fakes handelt.</a:t>
            </a:r>
            <a:r>
              <a:rPr lang="de-DE" dirty="0">
                <a:effectLst/>
              </a:rPr>
              <a:t> </a:t>
            </a:r>
            <a:endParaRPr lang="de-DE" dirty="0"/>
          </a:p>
        </p:txBody>
      </p:sp>
      <p:sp>
        <p:nvSpPr>
          <p:cNvPr id="4" name="Foliennummernplatzhalter 3">
            <a:extLst>
              <a:ext uri="{FF2B5EF4-FFF2-40B4-BE49-F238E27FC236}">
                <a16:creationId xmlns:a16="http://schemas.microsoft.com/office/drawing/2014/main" id="{0C59A260-0D26-BB90-7B15-E047416C684B}"/>
              </a:ext>
            </a:extLst>
          </p:cNvPr>
          <p:cNvSpPr>
            <a:spLocks noGrp="1"/>
          </p:cNvSpPr>
          <p:nvPr>
            <p:ph type="sldNum" sz="quarter" idx="5"/>
          </p:nvPr>
        </p:nvSpPr>
        <p:spPr/>
        <p:txBody>
          <a:bodyPr/>
          <a:lstStyle/>
          <a:p>
            <a:fld id="{77E4D0E4-ACE7-4A79-B98D-443CEA5CE4F4}" type="slidenum">
              <a:rPr lang="de-DE" smtClean="0"/>
              <a:t>9</a:t>
            </a:fld>
            <a:endParaRPr lang="de-DE"/>
          </a:p>
        </p:txBody>
      </p:sp>
    </p:spTree>
    <p:extLst>
      <p:ext uri="{BB962C8B-B14F-4D97-AF65-F5344CB8AC3E}">
        <p14:creationId xmlns:p14="http://schemas.microsoft.com/office/powerpoint/2010/main" val="3624764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Partn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42636" y="2790173"/>
            <a:ext cx="9252000" cy="763466"/>
          </a:xfrm>
          <a:prstGeom prst="rect">
            <a:avLst/>
          </a:prstGeom>
          <a:noFill/>
          <a:ln>
            <a:noFill/>
          </a:ln>
        </p:spPr>
        <p:txBody>
          <a:bodyPr anchor="ctr">
            <a:noAutofit/>
          </a:bodyPr>
          <a:lstStyle>
            <a:lvl1pPr marL="0" indent="0" algn="l">
              <a:defRPr sz="4000" b="0" i="0" baseline="0">
                <a:solidFill>
                  <a:schemeClr val="bg1"/>
                </a:solidFill>
                <a:latin typeface="Calibri Light" charset="0"/>
                <a:ea typeface="Calibri Light" charset="0"/>
                <a:cs typeface="Calibri Light" charset="0"/>
              </a:defRPr>
            </a:lvl1pPr>
          </a:lstStyle>
          <a:p>
            <a:r>
              <a:rPr lang="de-DE"/>
              <a:t>Mastertitelformat bearbeiten</a:t>
            </a:r>
            <a:endParaRPr lang="de-DE" dirty="0"/>
          </a:p>
        </p:txBody>
      </p:sp>
      <p:sp>
        <p:nvSpPr>
          <p:cNvPr id="3" name="Untertitel 2"/>
          <p:cNvSpPr>
            <a:spLocks noGrp="1"/>
          </p:cNvSpPr>
          <p:nvPr>
            <p:ph type="subTitle" idx="1"/>
          </p:nvPr>
        </p:nvSpPr>
        <p:spPr>
          <a:xfrm>
            <a:off x="742636" y="3605278"/>
            <a:ext cx="9252000" cy="432048"/>
          </a:xfrm>
          <a:noFill/>
          <a:ln>
            <a:noFill/>
          </a:ln>
        </p:spPr>
        <p:txBody>
          <a:bodyPr>
            <a:normAutofit/>
          </a:bodyPr>
          <a:lstStyle>
            <a:lvl1pPr marL="0" indent="0" algn="l">
              <a:buNone/>
              <a:defRPr sz="2400" b="0" i="0">
                <a:solidFill>
                  <a:schemeClr val="bg1"/>
                </a:solidFill>
                <a:latin typeface="Calibri Light" charset="0"/>
                <a:ea typeface="Calibri Light" charset="0"/>
                <a:cs typeface="Calibri Light"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8" name="Textplatzhalter 7"/>
          <p:cNvSpPr>
            <a:spLocks noGrp="1"/>
          </p:cNvSpPr>
          <p:nvPr>
            <p:ph type="body" sz="quarter" idx="10" hasCustomPrompt="1"/>
          </p:nvPr>
        </p:nvSpPr>
        <p:spPr>
          <a:xfrm>
            <a:off x="742636" y="4181519"/>
            <a:ext cx="9252000" cy="360363"/>
          </a:xfrm>
        </p:spPr>
        <p:txBody>
          <a:bodyPr>
            <a:noAutofit/>
          </a:bodyPr>
          <a:lstStyle>
            <a:lvl1pPr marL="177800" marR="0" indent="0" algn="r" defTabSz="914400" rtl="0" eaLnBrk="1" fontAlgn="auto" latinLnBrk="0" hangingPunct="1">
              <a:lnSpc>
                <a:spcPct val="100000"/>
              </a:lnSpc>
              <a:spcBef>
                <a:spcPct val="20000"/>
              </a:spcBef>
              <a:spcAft>
                <a:spcPts val="0"/>
              </a:spcAft>
              <a:buClrTx/>
              <a:buSzTx/>
              <a:buFontTx/>
              <a:buNone/>
              <a:tabLst/>
              <a:defRPr sz="2000" b="0" i="0" baseline="0">
                <a:solidFill>
                  <a:schemeClr val="bg1"/>
                </a:solidFill>
                <a:latin typeface="Calibri Light" charset="0"/>
                <a:ea typeface="Calibri Light" charset="0"/>
                <a:cs typeface="Calibri Light" charset="0"/>
              </a:defRPr>
            </a:lvl1pPr>
            <a:lvl2pPr>
              <a:defRPr b="0">
                <a:latin typeface="+mj-lt"/>
              </a:defRPr>
            </a:lvl2pPr>
            <a:lvl3pPr>
              <a:defRPr b="0">
                <a:latin typeface="+mj-lt"/>
              </a:defRPr>
            </a:lvl3pPr>
            <a:lvl4pPr>
              <a:defRPr b="0">
                <a:latin typeface="+mj-lt"/>
              </a:defRPr>
            </a:lvl4pPr>
            <a:lvl5pPr>
              <a:defRPr b="0">
                <a:latin typeface="+mj-lt"/>
              </a:defRPr>
            </a:lvl5pPr>
          </a:lstStyle>
          <a:p>
            <a:pPr marL="177800" marR="0" lvl="0" indent="0" algn="r" defTabSz="914400" rtl="0" eaLnBrk="1" fontAlgn="auto" latinLnBrk="0" hangingPunct="1">
              <a:lnSpc>
                <a:spcPct val="100000"/>
              </a:lnSpc>
              <a:spcBef>
                <a:spcPct val="20000"/>
              </a:spcBef>
              <a:spcAft>
                <a:spcPts val="0"/>
              </a:spcAft>
              <a:buClrTx/>
              <a:buSzTx/>
              <a:buFontTx/>
              <a:buNone/>
              <a:tabLst/>
              <a:defRPr/>
            </a:pPr>
            <a:r>
              <a:rPr lang="de-DE" dirty="0"/>
              <a:t>Referent(en): Name(en)</a:t>
            </a:r>
          </a:p>
        </p:txBody>
      </p:sp>
      <p:sp>
        <p:nvSpPr>
          <p:cNvPr id="9" name="Rechteck 8"/>
          <p:cNvSpPr/>
          <p:nvPr userDrawn="1"/>
        </p:nvSpPr>
        <p:spPr>
          <a:xfrm>
            <a:off x="0" y="5406802"/>
            <a:ext cx="12192000" cy="14511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pic>
        <p:nvPicPr>
          <p:cNvPr id="15" name="Grafik 14">
            <a:extLst>
              <a:ext uri="{FF2B5EF4-FFF2-40B4-BE49-F238E27FC236}">
                <a16:creationId xmlns:a16="http://schemas.microsoft.com/office/drawing/2014/main" id="{E6394EFD-3DB4-EF4F-BB89-5831A66031E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1468" y="5886998"/>
            <a:ext cx="3566160" cy="785404"/>
          </a:xfrm>
          <a:prstGeom prst="rect">
            <a:avLst/>
          </a:prstGeom>
        </p:spPr>
      </p:pic>
      <p:sp>
        <p:nvSpPr>
          <p:cNvPr id="24" name="Textfeld 23">
            <a:extLst>
              <a:ext uri="{FF2B5EF4-FFF2-40B4-BE49-F238E27FC236}">
                <a16:creationId xmlns:a16="http://schemas.microsoft.com/office/drawing/2014/main" id="{CE5046AF-B53F-F94D-8B97-CD03064FF938}"/>
              </a:ext>
            </a:extLst>
          </p:cNvPr>
          <p:cNvSpPr txBox="1"/>
          <p:nvPr userDrawn="1"/>
        </p:nvSpPr>
        <p:spPr>
          <a:xfrm>
            <a:off x="576000" y="5638597"/>
            <a:ext cx="10931883" cy="338554"/>
          </a:xfrm>
          <a:prstGeom prst="rect">
            <a:avLst/>
          </a:prstGeom>
          <a:noFill/>
          <a:ln>
            <a:noFill/>
          </a:ln>
        </p:spPr>
        <p:txBody>
          <a:bodyPr wrap="square" rtlCol="0">
            <a:spAutoFit/>
          </a:bodyPr>
          <a:lstStyle/>
          <a:p>
            <a:pPr marL="9525" indent="0" algn="l">
              <a:tabLst/>
            </a:pPr>
            <a:r>
              <a:rPr lang="de-DE" sz="1600" b="1" i="0" kern="1200" baseline="0" dirty="0">
                <a:solidFill>
                  <a:schemeClr val="tx2"/>
                </a:solidFill>
                <a:latin typeface="Calibri Light" charset="0"/>
                <a:ea typeface="Calibri Light" charset="0"/>
                <a:cs typeface="Calibri Light" charset="0"/>
              </a:rPr>
              <a:t>Ein Angebot von:						Redaktion:</a:t>
            </a:r>
          </a:p>
        </p:txBody>
      </p:sp>
      <p:pic>
        <p:nvPicPr>
          <p:cNvPr id="13" name="Grafik 12">
            <a:extLst>
              <a:ext uri="{FF2B5EF4-FFF2-40B4-BE49-F238E27FC236}">
                <a16:creationId xmlns:a16="http://schemas.microsoft.com/office/drawing/2014/main" id="{15F71A1C-E5BC-A85A-8707-CCAA1CFAB65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072115" y="6045700"/>
            <a:ext cx="1907610" cy="468000"/>
          </a:xfrm>
          <a:prstGeom prst="rect">
            <a:avLst/>
          </a:prstGeom>
        </p:spPr>
      </p:pic>
      <p:pic>
        <p:nvPicPr>
          <p:cNvPr id="12" name="Grafik 11">
            <a:extLst>
              <a:ext uri="{FF2B5EF4-FFF2-40B4-BE49-F238E27FC236}">
                <a16:creationId xmlns:a16="http://schemas.microsoft.com/office/drawing/2014/main" id="{75EDAF86-5EC7-8C6C-B031-84D0555E2ED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42636" y="394286"/>
            <a:ext cx="3630220" cy="645619"/>
          </a:xfrm>
          <a:prstGeom prst="rect">
            <a:avLst/>
          </a:prstGeom>
        </p:spPr>
      </p:pic>
    </p:spTree>
    <p:extLst>
      <p:ext uri="{BB962C8B-B14F-4D97-AF65-F5344CB8AC3E}">
        <p14:creationId xmlns:p14="http://schemas.microsoft.com/office/powerpoint/2010/main" val="20984363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mal 3">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12" name="Textplatzhalter 2"/>
          <p:cNvSpPr>
            <a:spLocks noGrp="1"/>
          </p:cNvSpPr>
          <p:nvPr>
            <p:ph type="body" sz="quarter" idx="24" hasCustomPrompt="1"/>
          </p:nvPr>
        </p:nvSpPr>
        <p:spPr>
          <a:xfrm>
            <a:off x="838201" y="2783454"/>
            <a:ext cx="3360000"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16" name="Textplatzhalter 2"/>
          <p:cNvSpPr>
            <a:spLocks noGrp="1"/>
          </p:cNvSpPr>
          <p:nvPr>
            <p:ph type="body" sz="quarter" idx="25" hasCustomPrompt="1"/>
          </p:nvPr>
        </p:nvSpPr>
        <p:spPr>
          <a:xfrm>
            <a:off x="4415367" y="2783454"/>
            <a:ext cx="3361268"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18" name="Textplatzhalter 2"/>
          <p:cNvSpPr>
            <a:spLocks noGrp="1"/>
          </p:cNvSpPr>
          <p:nvPr>
            <p:ph type="body" sz="quarter" idx="26" hasCustomPrompt="1"/>
          </p:nvPr>
        </p:nvSpPr>
        <p:spPr>
          <a:xfrm>
            <a:off x="836933" y="5732649"/>
            <a:ext cx="3361268"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21" name="Textplatzhalter 2"/>
          <p:cNvSpPr>
            <a:spLocks noGrp="1"/>
          </p:cNvSpPr>
          <p:nvPr>
            <p:ph type="body" sz="quarter" idx="27" hasCustomPrompt="1"/>
          </p:nvPr>
        </p:nvSpPr>
        <p:spPr>
          <a:xfrm>
            <a:off x="4383487" y="5732649"/>
            <a:ext cx="3361268"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19" name="Titel 1"/>
          <p:cNvSpPr>
            <a:spLocks noGrp="1"/>
          </p:cNvSpPr>
          <p:nvPr>
            <p:ph type="title" hasCustomPrompt="1"/>
          </p:nvPr>
        </p:nvSpPr>
        <p:spPr>
          <a:xfrm>
            <a:off x="838200" y="-667000"/>
            <a:ext cx="10515600" cy="609618"/>
          </a:xfrm>
          <a:prstGeom prst="rect">
            <a:avLst/>
          </a:prstGeom>
        </p:spPr>
        <p:txBody>
          <a:bodyPr/>
          <a:lstStyle/>
          <a:p>
            <a:r>
              <a:rPr lang="de-DE" dirty="0"/>
              <a:t>Titel </a:t>
            </a:r>
            <a:r>
              <a:rPr lang="de-DE"/>
              <a:t>(außerhalb da nicht sichtbar)</a:t>
            </a:r>
            <a:endParaRPr lang="de-DE" dirty="0"/>
          </a:p>
        </p:txBody>
      </p:sp>
      <p:sp>
        <p:nvSpPr>
          <p:cNvPr id="17" name="Inhaltsplatzhalter 3">
            <a:extLst>
              <a:ext uri="{FF2B5EF4-FFF2-40B4-BE49-F238E27FC236}">
                <a16:creationId xmlns:a16="http://schemas.microsoft.com/office/drawing/2014/main" id="{9F92309D-B68E-E14F-AEC1-A0A28CBAF159}"/>
              </a:ext>
            </a:extLst>
          </p:cNvPr>
          <p:cNvSpPr>
            <a:spLocks noGrp="1"/>
          </p:cNvSpPr>
          <p:nvPr>
            <p:ph sz="quarter" idx="13" hasCustomPrompt="1"/>
          </p:nvPr>
        </p:nvSpPr>
        <p:spPr>
          <a:xfrm>
            <a:off x="838200" y="541964"/>
            <a:ext cx="3360000" cy="2160001"/>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p:txBody>
      </p:sp>
      <p:sp>
        <p:nvSpPr>
          <p:cNvPr id="20" name="Inhaltsplatzhalter 3">
            <a:extLst>
              <a:ext uri="{FF2B5EF4-FFF2-40B4-BE49-F238E27FC236}">
                <a16:creationId xmlns:a16="http://schemas.microsoft.com/office/drawing/2014/main" id="{BA13D4EA-63D4-C64C-A36C-9AA24680C57F}"/>
              </a:ext>
            </a:extLst>
          </p:cNvPr>
          <p:cNvSpPr>
            <a:spLocks noGrp="1"/>
          </p:cNvSpPr>
          <p:nvPr>
            <p:ph sz="quarter" idx="28" hasCustomPrompt="1"/>
          </p:nvPr>
        </p:nvSpPr>
        <p:spPr>
          <a:xfrm>
            <a:off x="4416000" y="541962"/>
            <a:ext cx="3360000" cy="2160000"/>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a:p>
            <a:pPr lvl="2"/>
            <a:endParaRPr lang="de-DE" dirty="0"/>
          </a:p>
        </p:txBody>
      </p:sp>
      <p:sp>
        <p:nvSpPr>
          <p:cNvPr id="25" name="Inhaltsplatzhalter 3">
            <a:extLst>
              <a:ext uri="{FF2B5EF4-FFF2-40B4-BE49-F238E27FC236}">
                <a16:creationId xmlns:a16="http://schemas.microsoft.com/office/drawing/2014/main" id="{20496240-9E72-3849-A34D-AFC2BE55F8E4}"/>
              </a:ext>
            </a:extLst>
          </p:cNvPr>
          <p:cNvSpPr>
            <a:spLocks noGrp="1"/>
          </p:cNvSpPr>
          <p:nvPr>
            <p:ph sz="quarter" idx="29" hasCustomPrompt="1"/>
          </p:nvPr>
        </p:nvSpPr>
        <p:spPr>
          <a:xfrm>
            <a:off x="836932" y="3492653"/>
            <a:ext cx="3360000" cy="2160001"/>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p:txBody>
      </p:sp>
      <p:sp>
        <p:nvSpPr>
          <p:cNvPr id="26" name="Inhaltsplatzhalter 3">
            <a:extLst>
              <a:ext uri="{FF2B5EF4-FFF2-40B4-BE49-F238E27FC236}">
                <a16:creationId xmlns:a16="http://schemas.microsoft.com/office/drawing/2014/main" id="{F50FB8C2-2F2E-3148-A56C-635D3039A7BC}"/>
              </a:ext>
            </a:extLst>
          </p:cNvPr>
          <p:cNvSpPr>
            <a:spLocks noGrp="1"/>
          </p:cNvSpPr>
          <p:nvPr>
            <p:ph sz="quarter" idx="30" hasCustomPrompt="1"/>
          </p:nvPr>
        </p:nvSpPr>
        <p:spPr>
          <a:xfrm>
            <a:off x="4384755" y="3492652"/>
            <a:ext cx="3360000" cy="2160001"/>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p:txBody>
      </p:sp>
      <p:sp>
        <p:nvSpPr>
          <p:cNvPr id="27" name="Textplatzhalter 2">
            <a:extLst>
              <a:ext uri="{FF2B5EF4-FFF2-40B4-BE49-F238E27FC236}">
                <a16:creationId xmlns:a16="http://schemas.microsoft.com/office/drawing/2014/main" id="{43A222A8-2DEE-CA48-8A66-31FED1B6CA5B}"/>
              </a:ext>
            </a:extLst>
          </p:cNvPr>
          <p:cNvSpPr>
            <a:spLocks noGrp="1"/>
          </p:cNvSpPr>
          <p:nvPr>
            <p:ph type="body" sz="quarter" idx="31" hasCustomPrompt="1"/>
          </p:nvPr>
        </p:nvSpPr>
        <p:spPr>
          <a:xfrm>
            <a:off x="7985461" y="2783454"/>
            <a:ext cx="3361268"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28" name="Textplatzhalter 2">
            <a:extLst>
              <a:ext uri="{FF2B5EF4-FFF2-40B4-BE49-F238E27FC236}">
                <a16:creationId xmlns:a16="http://schemas.microsoft.com/office/drawing/2014/main" id="{1E5931C7-E7CA-3A4E-B86C-887A7C7E739D}"/>
              </a:ext>
            </a:extLst>
          </p:cNvPr>
          <p:cNvSpPr>
            <a:spLocks noGrp="1"/>
          </p:cNvSpPr>
          <p:nvPr>
            <p:ph type="body" sz="quarter" idx="32" hasCustomPrompt="1"/>
          </p:nvPr>
        </p:nvSpPr>
        <p:spPr>
          <a:xfrm>
            <a:off x="7953581" y="5732649"/>
            <a:ext cx="3361268"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29" name="Inhaltsplatzhalter 3">
            <a:extLst>
              <a:ext uri="{FF2B5EF4-FFF2-40B4-BE49-F238E27FC236}">
                <a16:creationId xmlns:a16="http://schemas.microsoft.com/office/drawing/2014/main" id="{BC264A50-17FA-6649-A454-349B36C01942}"/>
              </a:ext>
            </a:extLst>
          </p:cNvPr>
          <p:cNvSpPr>
            <a:spLocks noGrp="1"/>
          </p:cNvSpPr>
          <p:nvPr>
            <p:ph sz="quarter" idx="33" hasCustomPrompt="1"/>
          </p:nvPr>
        </p:nvSpPr>
        <p:spPr>
          <a:xfrm>
            <a:off x="7986093" y="541962"/>
            <a:ext cx="3360000" cy="2160000"/>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a:p>
            <a:pPr lvl="2"/>
            <a:endParaRPr lang="de-DE" dirty="0"/>
          </a:p>
        </p:txBody>
      </p:sp>
      <p:sp>
        <p:nvSpPr>
          <p:cNvPr id="30" name="Inhaltsplatzhalter 3">
            <a:extLst>
              <a:ext uri="{FF2B5EF4-FFF2-40B4-BE49-F238E27FC236}">
                <a16:creationId xmlns:a16="http://schemas.microsoft.com/office/drawing/2014/main" id="{A538D173-DD0B-134B-8A8E-71D55E21BEFD}"/>
              </a:ext>
            </a:extLst>
          </p:cNvPr>
          <p:cNvSpPr>
            <a:spLocks noGrp="1"/>
          </p:cNvSpPr>
          <p:nvPr>
            <p:ph sz="quarter" idx="34" hasCustomPrompt="1"/>
          </p:nvPr>
        </p:nvSpPr>
        <p:spPr>
          <a:xfrm>
            <a:off x="7954848" y="3492652"/>
            <a:ext cx="3360000" cy="2160001"/>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mal 2">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12" name="Textplatzhalter 2"/>
          <p:cNvSpPr>
            <a:spLocks noGrp="1"/>
          </p:cNvSpPr>
          <p:nvPr>
            <p:ph type="body" sz="quarter" idx="24" hasCustomPrompt="1"/>
          </p:nvPr>
        </p:nvSpPr>
        <p:spPr>
          <a:xfrm>
            <a:off x="2386531" y="2783454"/>
            <a:ext cx="3360000"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16" name="Textplatzhalter 2"/>
          <p:cNvSpPr>
            <a:spLocks noGrp="1"/>
          </p:cNvSpPr>
          <p:nvPr>
            <p:ph type="body" sz="quarter" idx="25" hasCustomPrompt="1"/>
          </p:nvPr>
        </p:nvSpPr>
        <p:spPr>
          <a:xfrm>
            <a:off x="5933085" y="2783454"/>
            <a:ext cx="3361268"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18" name="Textplatzhalter 2"/>
          <p:cNvSpPr>
            <a:spLocks noGrp="1"/>
          </p:cNvSpPr>
          <p:nvPr>
            <p:ph type="body" sz="quarter" idx="26" hasCustomPrompt="1"/>
          </p:nvPr>
        </p:nvSpPr>
        <p:spPr>
          <a:xfrm>
            <a:off x="2386530" y="5732649"/>
            <a:ext cx="3361268"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21" name="Textplatzhalter 2"/>
          <p:cNvSpPr>
            <a:spLocks noGrp="1"/>
          </p:cNvSpPr>
          <p:nvPr>
            <p:ph type="body" sz="quarter" idx="27" hasCustomPrompt="1"/>
          </p:nvPr>
        </p:nvSpPr>
        <p:spPr>
          <a:xfrm>
            <a:off x="5933085" y="5732649"/>
            <a:ext cx="3361268"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19" name="Titel 1"/>
          <p:cNvSpPr>
            <a:spLocks noGrp="1"/>
          </p:cNvSpPr>
          <p:nvPr>
            <p:ph type="title" hasCustomPrompt="1"/>
          </p:nvPr>
        </p:nvSpPr>
        <p:spPr>
          <a:xfrm>
            <a:off x="838200" y="-667000"/>
            <a:ext cx="10515600" cy="609618"/>
          </a:xfrm>
          <a:prstGeom prst="rect">
            <a:avLst/>
          </a:prstGeom>
        </p:spPr>
        <p:txBody>
          <a:bodyPr/>
          <a:lstStyle/>
          <a:p>
            <a:r>
              <a:rPr lang="de-DE" dirty="0"/>
              <a:t>Titel </a:t>
            </a:r>
            <a:r>
              <a:rPr lang="de-DE"/>
              <a:t>(außerhalb da nicht sichtbar)</a:t>
            </a:r>
            <a:endParaRPr lang="de-DE" dirty="0"/>
          </a:p>
        </p:txBody>
      </p:sp>
      <p:sp>
        <p:nvSpPr>
          <p:cNvPr id="17" name="Inhaltsplatzhalter 3">
            <a:extLst>
              <a:ext uri="{FF2B5EF4-FFF2-40B4-BE49-F238E27FC236}">
                <a16:creationId xmlns:a16="http://schemas.microsoft.com/office/drawing/2014/main" id="{9F92309D-B68E-E14F-AEC1-A0A28CBAF159}"/>
              </a:ext>
            </a:extLst>
          </p:cNvPr>
          <p:cNvSpPr>
            <a:spLocks noGrp="1"/>
          </p:cNvSpPr>
          <p:nvPr>
            <p:ph sz="quarter" idx="13" hasCustomPrompt="1"/>
          </p:nvPr>
        </p:nvSpPr>
        <p:spPr>
          <a:xfrm>
            <a:off x="2386529" y="541964"/>
            <a:ext cx="3360000" cy="2160001"/>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p:txBody>
      </p:sp>
      <p:sp>
        <p:nvSpPr>
          <p:cNvPr id="20" name="Inhaltsplatzhalter 3">
            <a:extLst>
              <a:ext uri="{FF2B5EF4-FFF2-40B4-BE49-F238E27FC236}">
                <a16:creationId xmlns:a16="http://schemas.microsoft.com/office/drawing/2014/main" id="{BA13D4EA-63D4-C64C-A36C-9AA24680C57F}"/>
              </a:ext>
            </a:extLst>
          </p:cNvPr>
          <p:cNvSpPr>
            <a:spLocks noGrp="1"/>
          </p:cNvSpPr>
          <p:nvPr>
            <p:ph sz="quarter" idx="28" hasCustomPrompt="1"/>
          </p:nvPr>
        </p:nvSpPr>
        <p:spPr>
          <a:xfrm>
            <a:off x="5934352" y="541962"/>
            <a:ext cx="3360000" cy="2160000"/>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a:p>
            <a:pPr lvl="2"/>
            <a:endParaRPr lang="de-DE" dirty="0"/>
          </a:p>
        </p:txBody>
      </p:sp>
      <p:sp>
        <p:nvSpPr>
          <p:cNvPr id="25" name="Inhaltsplatzhalter 3">
            <a:extLst>
              <a:ext uri="{FF2B5EF4-FFF2-40B4-BE49-F238E27FC236}">
                <a16:creationId xmlns:a16="http://schemas.microsoft.com/office/drawing/2014/main" id="{20496240-9E72-3849-A34D-AFC2BE55F8E4}"/>
              </a:ext>
            </a:extLst>
          </p:cNvPr>
          <p:cNvSpPr>
            <a:spLocks noGrp="1"/>
          </p:cNvSpPr>
          <p:nvPr>
            <p:ph sz="quarter" idx="29" hasCustomPrompt="1"/>
          </p:nvPr>
        </p:nvSpPr>
        <p:spPr>
          <a:xfrm>
            <a:off x="2386529" y="3492653"/>
            <a:ext cx="3360000" cy="2160001"/>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p:txBody>
      </p:sp>
      <p:sp>
        <p:nvSpPr>
          <p:cNvPr id="26" name="Inhaltsplatzhalter 3">
            <a:extLst>
              <a:ext uri="{FF2B5EF4-FFF2-40B4-BE49-F238E27FC236}">
                <a16:creationId xmlns:a16="http://schemas.microsoft.com/office/drawing/2014/main" id="{F50FB8C2-2F2E-3148-A56C-635D3039A7BC}"/>
              </a:ext>
            </a:extLst>
          </p:cNvPr>
          <p:cNvSpPr>
            <a:spLocks noGrp="1"/>
          </p:cNvSpPr>
          <p:nvPr>
            <p:ph sz="quarter" idx="30" hasCustomPrompt="1"/>
          </p:nvPr>
        </p:nvSpPr>
        <p:spPr>
          <a:xfrm>
            <a:off x="5934352" y="3492652"/>
            <a:ext cx="3360000" cy="2160001"/>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p:txBody>
      </p:sp>
    </p:spTree>
    <p:extLst>
      <p:ext uri="{BB962C8B-B14F-4D97-AF65-F5344CB8AC3E}">
        <p14:creationId xmlns:p14="http://schemas.microsoft.com/office/powerpoint/2010/main" val="157979722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mal 3">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9" name="Textplatzhalter 2"/>
          <p:cNvSpPr>
            <a:spLocks noGrp="1"/>
          </p:cNvSpPr>
          <p:nvPr>
            <p:ph type="body" sz="quarter" idx="25" hasCustomPrompt="1"/>
          </p:nvPr>
        </p:nvSpPr>
        <p:spPr>
          <a:xfrm>
            <a:off x="877331" y="5735126"/>
            <a:ext cx="3361268"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10" name="Textplatzhalter 2"/>
          <p:cNvSpPr>
            <a:spLocks noGrp="1"/>
          </p:cNvSpPr>
          <p:nvPr>
            <p:ph type="body" sz="quarter" idx="26" hasCustomPrompt="1"/>
          </p:nvPr>
        </p:nvSpPr>
        <p:spPr>
          <a:xfrm>
            <a:off x="4412670" y="5735126"/>
            <a:ext cx="3361268"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13" name="Textplatzhalter 2"/>
          <p:cNvSpPr>
            <a:spLocks noGrp="1"/>
          </p:cNvSpPr>
          <p:nvPr>
            <p:ph type="body" sz="quarter" idx="24" hasCustomPrompt="1"/>
          </p:nvPr>
        </p:nvSpPr>
        <p:spPr>
          <a:xfrm>
            <a:off x="7957893" y="5735126"/>
            <a:ext cx="3361268"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16" name="Titel 1"/>
          <p:cNvSpPr>
            <a:spLocks noGrp="1"/>
          </p:cNvSpPr>
          <p:nvPr>
            <p:ph type="title" hasCustomPrompt="1"/>
          </p:nvPr>
        </p:nvSpPr>
        <p:spPr>
          <a:xfrm>
            <a:off x="838200" y="-667000"/>
            <a:ext cx="10515600" cy="609618"/>
          </a:xfrm>
          <a:prstGeom prst="rect">
            <a:avLst/>
          </a:prstGeom>
        </p:spPr>
        <p:txBody>
          <a:bodyPr/>
          <a:lstStyle/>
          <a:p>
            <a:r>
              <a:rPr lang="de-DE" dirty="0"/>
              <a:t>Titel </a:t>
            </a:r>
            <a:r>
              <a:rPr lang="de-DE"/>
              <a:t>(außerhalb da nicht sichtbar)</a:t>
            </a:r>
            <a:endParaRPr lang="de-DE" dirty="0"/>
          </a:p>
        </p:txBody>
      </p:sp>
      <p:sp>
        <p:nvSpPr>
          <p:cNvPr id="14" name="Inhaltsplatzhalter 3">
            <a:extLst>
              <a:ext uri="{FF2B5EF4-FFF2-40B4-BE49-F238E27FC236}">
                <a16:creationId xmlns:a16="http://schemas.microsoft.com/office/drawing/2014/main" id="{8D399B13-8BD6-634F-9EB5-2C89B78F87E6}"/>
              </a:ext>
            </a:extLst>
          </p:cNvPr>
          <p:cNvSpPr>
            <a:spLocks noGrp="1"/>
          </p:cNvSpPr>
          <p:nvPr>
            <p:ph sz="quarter" idx="13" hasCustomPrompt="1"/>
          </p:nvPr>
        </p:nvSpPr>
        <p:spPr>
          <a:xfrm>
            <a:off x="877332" y="540326"/>
            <a:ext cx="3361267" cy="5112327"/>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a:p>
            <a:pPr lvl="2"/>
            <a:r>
              <a:rPr lang="de-DE" dirty="0"/>
              <a:t>Dritte Ebene</a:t>
            </a:r>
          </a:p>
        </p:txBody>
      </p:sp>
      <p:sp>
        <p:nvSpPr>
          <p:cNvPr id="17" name="Inhaltsplatzhalter 3">
            <a:extLst>
              <a:ext uri="{FF2B5EF4-FFF2-40B4-BE49-F238E27FC236}">
                <a16:creationId xmlns:a16="http://schemas.microsoft.com/office/drawing/2014/main" id="{91556102-F962-4B49-9CCB-A14C041D68C4}"/>
              </a:ext>
            </a:extLst>
          </p:cNvPr>
          <p:cNvSpPr>
            <a:spLocks noGrp="1"/>
          </p:cNvSpPr>
          <p:nvPr>
            <p:ph sz="quarter" idx="27" hasCustomPrompt="1"/>
          </p:nvPr>
        </p:nvSpPr>
        <p:spPr>
          <a:xfrm>
            <a:off x="4412669" y="540325"/>
            <a:ext cx="3361267" cy="5112327"/>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a:p>
            <a:pPr lvl="2"/>
            <a:r>
              <a:rPr lang="de-DE" dirty="0"/>
              <a:t>Dritte Ebene</a:t>
            </a:r>
          </a:p>
        </p:txBody>
      </p:sp>
      <p:sp>
        <p:nvSpPr>
          <p:cNvPr id="18" name="Inhaltsplatzhalter 3">
            <a:extLst>
              <a:ext uri="{FF2B5EF4-FFF2-40B4-BE49-F238E27FC236}">
                <a16:creationId xmlns:a16="http://schemas.microsoft.com/office/drawing/2014/main" id="{7512757D-95D2-1640-B0F8-1363E6AFC477}"/>
              </a:ext>
            </a:extLst>
          </p:cNvPr>
          <p:cNvSpPr>
            <a:spLocks noGrp="1"/>
          </p:cNvSpPr>
          <p:nvPr>
            <p:ph sz="quarter" idx="28" hasCustomPrompt="1"/>
          </p:nvPr>
        </p:nvSpPr>
        <p:spPr>
          <a:xfrm>
            <a:off x="7957893" y="540324"/>
            <a:ext cx="3361267" cy="5112327"/>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a:p>
            <a:pPr lvl="2"/>
            <a:r>
              <a:rPr lang="de-DE" dirty="0"/>
              <a:t>Dritte Ebene</a:t>
            </a: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mal 2">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7" name="Textplatzhalter 2"/>
          <p:cNvSpPr>
            <a:spLocks noGrp="1"/>
          </p:cNvSpPr>
          <p:nvPr>
            <p:ph type="body" sz="quarter" idx="25" hasCustomPrompt="1"/>
          </p:nvPr>
        </p:nvSpPr>
        <p:spPr>
          <a:xfrm>
            <a:off x="878222" y="5735126"/>
            <a:ext cx="4930907"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8" name="Textplatzhalter 2"/>
          <p:cNvSpPr>
            <a:spLocks noGrp="1"/>
          </p:cNvSpPr>
          <p:nvPr>
            <p:ph type="body" sz="quarter" idx="26" hasCustomPrompt="1"/>
          </p:nvPr>
        </p:nvSpPr>
        <p:spPr>
          <a:xfrm>
            <a:off x="6367432" y="5735126"/>
            <a:ext cx="4930907"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10" name="Titel 1"/>
          <p:cNvSpPr>
            <a:spLocks noGrp="1"/>
          </p:cNvSpPr>
          <p:nvPr>
            <p:ph type="title" hasCustomPrompt="1"/>
          </p:nvPr>
        </p:nvSpPr>
        <p:spPr>
          <a:xfrm>
            <a:off x="838200" y="-667000"/>
            <a:ext cx="10515600" cy="609618"/>
          </a:xfrm>
          <a:prstGeom prst="rect">
            <a:avLst/>
          </a:prstGeom>
        </p:spPr>
        <p:txBody>
          <a:bodyPr/>
          <a:lstStyle/>
          <a:p>
            <a:r>
              <a:rPr lang="de-DE" dirty="0"/>
              <a:t>Titel </a:t>
            </a:r>
            <a:r>
              <a:rPr lang="de-DE"/>
              <a:t>(außerhalb da nicht sichtbar)</a:t>
            </a:r>
            <a:endParaRPr lang="de-DE" dirty="0"/>
          </a:p>
        </p:txBody>
      </p:sp>
      <p:sp>
        <p:nvSpPr>
          <p:cNvPr id="9" name="Inhaltsplatzhalter 3">
            <a:extLst>
              <a:ext uri="{FF2B5EF4-FFF2-40B4-BE49-F238E27FC236}">
                <a16:creationId xmlns:a16="http://schemas.microsoft.com/office/drawing/2014/main" id="{91497B0B-A9DD-724B-9EE5-2F367DEE15DB}"/>
              </a:ext>
            </a:extLst>
          </p:cNvPr>
          <p:cNvSpPr>
            <a:spLocks noGrp="1"/>
          </p:cNvSpPr>
          <p:nvPr>
            <p:ph sz="quarter" idx="13" hasCustomPrompt="1"/>
          </p:nvPr>
        </p:nvSpPr>
        <p:spPr>
          <a:xfrm>
            <a:off x="878222" y="540326"/>
            <a:ext cx="4930907" cy="5112327"/>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Inhaltsplatzhalter 3">
            <a:extLst>
              <a:ext uri="{FF2B5EF4-FFF2-40B4-BE49-F238E27FC236}">
                <a16:creationId xmlns:a16="http://schemas.microsoft.com/office/drawing/2014/main" id="{D2F510BF-7BBD-2145-9976-6784442078BC}"/>
              </a:ext>
            </a:extLst>
          </p:cNvPr>
          <p:cNvSpPr>
            <a:spLocks noGrp="1"/>
          </p:cNvSpPr>
          <p:nvPr>
            <p:ph sz="quarter" idx="27" hasCustomPrompt="1"/>
          </p:nvPr>
        </p:nvSpPr>
        <p:spPr>
          <a:xfrm>
            <a:off x="6367432" y="540325"/>
            <a:ext cx="4930907" cy="5112327"/>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4" name="Titel 1"/>
          <p:cNvSpPr>
            <a:spLocks noGrp="1"/>
          </p:cNvSpPr>
          <p:nvPr>
            <p:ph type="title" hasCustomPrompt="1"/>
          </p:nvPr>
        </p:nvSpPr>
        <p:spPr>
          <a:xfrm>
            <a:off x="838200" y="-667000"/>
            <a:ext cx="10515600" cy="609618"/>
          </a:xfrm>
          <a:prstGeom prst="rect">
            <a:avLst/>
          </a:prstGeom>
        </p:spPr>
        <p:txBody>
          <a:bodyPr/>
          <a:lstStyle/>
          <a:p>
            <a:r>
              <a:rPr lang="de-DE" dirty="0"/>
              <a:t>Titel (außerhalb da nicht sichtbar)</a:t>
            </a: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enplatzhalter 6"/>
          <p:cNvSpPr>
            <a:spLocks noGrp="1"/>
          </p:cNvSpPr>
          <p:nvPr>
            <p:ph type="media" sz="quarter" idx="10"/>
          </p:nvPr>
        </p:nvSpPr>
        <p:spPr>
          <a:xfrm>
            <a:off x="0" y="0"/>
            <a:ext cx="12192000" cy="6858000"/>
          </a:xfrm>
        </p:spPr>
        <p:txBody>
          <a:bodyPr/>
          <a:lstStyle>
            <a:lvl1pPr marL="0" indent="0">
              <a:buNone/>
              <a:defRPr>
                <a:solidFill>
                  <a:schemeClr val="bg1"/>
                </a:solidFill>
              </a:defRPr>
            </a:lvl1pPr>
          </a:lstStyle>
          <a:p>
            <a:r>
              <a:rPr lang="de-DE"/>
              <a:t>Mediaclip durch Klicken auf Symbol hinzufügen</a:t>
            </a:r>
            <a:endParaRPr lang="de-DE" dirty="0"/>
          </a:p>
        </p:txBody>
      </p:sp>
      <p:sp>
        <p:nvSpPr>
          <p:cNvPr id="5" name="Titel 1"/>
          <p:cNvSpPr>
            <a:spLocks noGrp="1"/>
          </p:cNvSpPr>
          <p:nvPr>
            <p:ph type="title" hasCustomPrompt="1"/>
          </p:nvPr>
        </p:nvSpPr>
        <p:spPr>
          <a:xfrm>
            <a:off x="838200" y="-667000"/>
            <a:ext cx="10515600" cy="609618"/>
          </a:xfrm>
          <a:prstGeom prst="rect">
            <a:avLst/>
          </a:prstGeom>
        </p:spPr>
        <p:txBody>
          <a:bodyPr/>
          <a:lstStyle/>
          <a:p>
            <a:r>
              <a:rPr lang="de-DE" dirty="0"/>
              <a:t>Titel </a:t>
            </a:r>
            <a:r>
              <a:rPr lang="de-DE"/>
              <a:t>(außerhalb da nicht sichtbar)</a:t>
            </a:r>
            <a:endParaRPr lang="de-DE" dirty="0"/>
          </a:p>
        </p:txBody>
      </p:sp>
    </p:spTree>
    <p:extLst>
      <p:ext uri="{BB962C8B-B14F-4D97-AF65-F5344CB8AC3E}">
        <p14:creationId xmlns:p14="http://schemas.microsoft.com/office/powerpoint/2010/main" val="16222936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schnittsüberschrift">
    <p:bg>
      <p:bgPr>
        <a:blipFill dpi="0" rotWithShape="1">
          <a:blip r:embed="rId2" cstate="email">
            <a:lum/>
            <a:extLst>
              <a:ext uri="{BEBA8EAE-BF5A-486C-A8C5-ECC9F3942E4B}">
                <a14:imgProps xmlns:a14="http://schemas.microsoft.com/office/drawing/2010/main">
                  <a14:imgLayer r:embed="rId3">
                    <a14:imgEffect>
                      <a14:sharpenSoften amount="-75000"/>
                    </a14:imgEffect>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1" y="0"/>
            <a:ext cx="12192000" cy="6858000"/>
          </a:xfrm>
          <a:prstGeom prst="rect">
            <a:avLst/>
          </a:prstGeom>
          <a:noFill/>
          <a:ln w="254000">
            <a:noFill/>
            <a:miter lim="800000"/>
          </a:ln>
        </p:spPr>
        <p:txBody>
          <a:bodyPr vert="horz" wrap="square" lIns="216000" tIns="216000" rIns="216000" bIns="216000" rtlCol="0" anchor="ctr" anchorCtr="0">
            <a:normAutofit/>
          </a:bodyPr>
          <a:lstStyle>
            <a:lvl1pPr algn="ctr">
              <a:defRPr lang="de-DE" sz="5400" b="0" i="0" baseline="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marL="0" lvl="0" indent="0"/>
            <a:r>
              <a:rPr lang="de-DE" dirty="0"/>
              <a:t>Abschnittstitel</a:t>
            </a:r>
          </a:p>
        </p:txBody>
      </p:sp>
    </p:spTree>
    <p:extLst>
      <p:ext uri="{BB962C8B-B14F-4D97-AF65-F5344CB8AC3E}">
        <p14:creationId xmlns:p14="http://schemas.microsoft.com/office/powerpoint/2010/main" val="107072720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4" name="Inhaltsplatzhalter 3"/>
          <p:cNvSpPr>
            <a:spLocks noGrp="1"/>
          </p:cNvSpPr>
          <p:nvPr>
            <p:ph sz="quarter" idx="13" hasCustomPrompt="1"/>
          </p:nvPr>
        </p:nvSpPr>
        <p:spPr>
          <a:xfrm>
            <a:off x="879649" y="665018"/>
            <a:ext cx="10439515" cy="5527964"/>
          </a:xfrm>
          <a:solidFill>
            <a:schemeClr val="bg1"/>
          </a:solidFill>
          <a:ln>
            <a:noFill/>
          </a:ln>
          <a:effectLst>
            <a:outerShdw blurRad="508000" dir="5400000" algn="t" rotWithShape="0">
              <a:prstClr val="black">
                <a:alpha val="40000"/>
              </a:prstClr>
            </a:outerShdw>
          </a:effectLst>
        </p:spPr>
        <p:txBody>
          <a:bodyPr lIns="360000" tIns="360000" rIns="360000" bIns="360000" anchor="t" anchorCtr="0"/>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1"/>
          <p:cNvSpPr>
            <a:spLocks noGrp="1"/>
          </p:cNvSpPr>
          <p:nvPr>
            <p:ph type="title" hasCustomPrompt="1"/>
          </p:nvPr>
        </p:nvSpPr>
        <p:spPr>
          <a:xfrm>
            <a:off x="838200" y="-667000"/>
            <a:ext cx="10515600" cy="609618"/>
          </a:xfrm>
          <a:prstGeom prst="rect">
            <a:avLst/>
          </a:prstGeom>
        </p:spPr>
        <p:txBody>
          <a:bodyPr/>
          <a:lstStyle/>
          <a:p>
            <a:r>
              <a:rPr lang="de-DE" dirty="0"/>
              <a:t>Titel (außerhalb da nicht sichtbar)</a:t>
            </a:r>
          </a:p>
        </p:txBody>
      </p:sp>
    </p:spTree>
    <p:extLst>
      <p:ext uri="{BB962C8B-B14F-4D97-AF65-F5344CB8AC3E}">
        <p14:creationId xmlns:p14="http://schemas.microsoft.com/office/powerpoint/2010/main" val="10652012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4" name="Inhaltsplatzhalter 3"/>
          <p:cNvSpPr>
            <a:spLocks noGrp="1"/>
          </p:cNvSpPr>
          <p:nvPr>
            <p:ph sz="quarter" idx="13" hasCustomPrompt="1"/>
          </p:nvPr>
        </p:nvSpPr>
        <p:spPr>
          <a:xfrm>
            <a:off x="879650" y="665018"/>
            <a:ext cx="5112000" cy="5527964"/>
          </a:xfrm>
          <a:solidFill>
            <a:schemeClr val="bg1"/>
          </a:solidFill>
          <a:ln>
            <a:noFill/>
          </a:ln>
          <a:effectLst>
            <a:outerShdw blurRad="508000" dir="5400000" algn="t" rotWithShape="0">
              <a:prstClr val="black">
                <a:alpha val="40000"/>
              </a:prstClr>
            </a:outerShdw>
          </a:effectLst>
        </p:spPr>
        <p:txBody>
          <a:bodyPr lIns="360000" tIns="360000" rIns="360000" bIns="360000" anchor="t" anchorCtr="0"/>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1"/>
          <p:cNvSpPr>
            <a:spLocks noGrp="1"/>
          </p:cNvSpPr>
          <p:nvPr>
            <p:ph type="title" hasCustomPrompt="1"/>
          </p:nvPr>
        </p:nvSpPr>
        <p:spPr>
          <a:xfrm>
            <a:off x="838200" y="-667000"/>
            <a:ext cx="10515600" cy="609618"/>
          </a:xfrm>
          <a:prstGeom prst="rect">
            <a:avLst/>
          </a:prstGeom>
        </p:spPr>
        <p:txBody>
          <a:bodyPr/>
          <a:lstStyle/>
          <a:p>
            <a:r>
              <a:rPr lang="de-DE" dirty="0"/>
              <a:t>Titel (außerhalb da nicht sichtbar)</a:t>
            </a:r>
          </a:p>
        </p:txBody>
      </p:sp>
      <p:sp>
        <p:nvSpPr>
          <p:cNvPr id="5" name="Inhaltsplatzhalter 3">
            <a:extLst>
              <a:ext uri="{FF2B5EF4-FFF2-40B4-BE49-F238E27FC236}">
                <a16:creationId xmlns:a16="http://schemas.microsoft.com/office/drawing/2014/main" id="{9B7CEA83-D16B-C5F0-A39F-860485EB82CD}"/>
              </a:ext>
            </a:extLst>
          </p:cNvPr>
          <p:cNvSpPr>
            <a:spLocks noGrp="1"/>
          </p:cNvSpPr>
          <p:nvPr>
            <p:ph sz="quarter" idx="14" hasCustomPrompt="1"/>
          </p:nvPr>
        </p:nvSpPr>
        <p:spPr>
          <a:xfrm>
            <a:off x="6200351" y="665018"/>
            <a:ext cx="5112000" cy="5527964"/>
          </a:xfrm>
          <a:solidFill>
            <a:schemeClr val="bg1"/>
          </a:solidFill>
          <a:ln>
            <a:noFill/>
          </a:ln>
          <a:effectLst>
            <a:outerShdw blurRad="508000" dir="5400000" algn="t" rotWithShape="0">
              <a:prstClr val="black">
                <a:alpha val="40000"/>
              </a:prstClr>
            </a:outerShdw>
          </a:effectLst>
        </p:spPr>
        <p:txBody>
          <a:bodyPr lIns="360000" tIns="360000" rIns="360000" bIns="360000" anchor="t" anchorCtr="0"/>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7400032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4" name="Inhaltsplatzhalter 3"/>
          <p:cNvSpPr>
            <a:spLocks noGrp="1"/>
          </p:cNvSpPr>
          <p:nvPr>
            <p:ph sz="quarter" idx="13" hasCustomPrompt="1"/>
          </p:nvPr>
        </p:nvSpPr>
        <p:spPr>
          <a:xfrm>
            <a:off x="879649" y="1481959"/>
            <a:ext cx="10439515" cy="4711023"/>
          </a:xfrm>
          <a:solidFill>
            <a:schemeClr val="bg1"/>
          </a:solidFill>
          <a:ln>
            <a:noFill/>
          </a:ln>
          <a:effectLst>
            <a:outerShdw blurRad="508000" dir="5400000" algn="t" rotWithShape="0">
              <a:prstClr val="black">
                <a:alpha val="40000"/>
              </a:prstClr>
            </a:outerShdw>
          </a:effectLst>
        </p:spPr>
        <p:txBody>
          <a:bodyPr lIns="360000" tIns="360000" rIns="360000" bIns="360000" anchor="t" anchorCtr="0"/>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1"/>
          <p:cNvSpPr>
            <a:spLocks noGrp="1"/>
          </p:cNvSpPr>
          <p:nvPr>
            <p:ph type="title" hasCustomPrompt="1"/>
          </p:nvPr>
        </p:nvSpPr>
        <p:spPr>
          <a:xfrm>
            <a:off x="879649" y="665018"/>
            <a:ext cx="10439516" cy="609618"/>
          </a:xfrm>
          <a:prstGeom prst="rect">
            <a:avLst/>
          </a:prstGeom>
        </p:spPr>
        <p:txBody>
          <a:bodyPr wrap="square" lIns="360000" tIns="46800" rIns="360000" anchor="ctr" anchorCtr="0"/>
          <a:lstStyle>
            <a:lvl1pPr algn="l">
              <a:defRPr b="0" i="0">
                <a:solidFill>
                  <a:schemeClr val="bg1"/>
                </a:solidFill>
                <a:latin typeface="Calibri Light" panose="020F0302020204030204" pitchFamily="34" charset="0"/>
                <a:cs typeface="Calibri Light" panose="020F0302020204030204" pitchFamily="34" charset="0"/>
              </a:defRPr>
            </a:lvl1pPr>
          </a:lstStyle>
          <a:p>
            <a:r>
              <a:rPr lang="de-DE" dirty="0"/>
              <a:t>Titel</a:t>
            </a:r>
          </a:p>
        </p:txBody>
      </p:sp>
    </p:spTree>
    <p:extLst>
      <p:ext uri="{BB962C8B-B14F-4D97-AF65-F5344CB8AC3E}">
        <p14:creationId xmlns:p14="http://schemas.microsoft.com/office/powerpoint/2010/main" val="259305403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4" name="Inhaltsplatzhalter 3"/>
          <p:cNvSpPr>
            <a:spLocks noGrp="1"/>
          </p:cNvSpPr>
          <p:nvPr>
            <p:ph sz="quarter" idx="13" hasCustomPrompt="1"/>
          </p:nvPr>
        </p:nvSpPr>
        <p:spPr>
          <a:xfrm>
            <a:off x="879649" y="1481959"/>
            <a:ext cx="5112000" cy="4711023"/>
          </a:xfrm>
          <a:solidFill>
            <a:schemeClr val="bg1"/>
          </a:solidFill>
          <a:ln>
            <a:noFill/>
          </a:ln>
          <a:effectLst>
            <a:outerShdw blurRad="508000" dir="5400000" algn="t" rotWithShape="0">
              <a:prstClr val="black">
                <a:alpha val="40000"/>
              </a:prstClr>
            </a:outerShdw>
          </a:effectLst>
        </p:spPr>
        <p:txBody>
          <a:bodyPr lIns="360000" tIns="360000" rIns="360000" bIns="360000" anchor="t" anchorCtr="0"/>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1"/>
          <p:cNvSpPr>
            <a:spLocks noGrp="1"/>
          </p:cNvSpPr>
          <p:nvPr>
            <p:ph type="title" hasCustomPrompt="1"/>
          </p:nvPr>
        </p:nvSpPr>
        <p:spPr>
          <a:xfrm>
            <a:off x="879649" y="665018"/>
            <a:ext cx="10439516" cy="609618"/>
          </a:xfrm>
          <a:prstGeom prst="rect">
            <a:avLst/>
          </a:prstGeom>
        </p:spPr>
        <p:txBody>
          <a:bodyPr wrap="square" lIns="360000" tIns="46800" rIns="360000" anchor="ctr" anchorCtr="0"/>
          <a:lstStyle>
            <a:lvl1pPr algn="l">
              <a:defRPr b="0" i="0">
                <a:solidFill>
                  <a:schemeClr val="bg1"/>
                </a:solidFill>
                <a:latin typeface="Calibri Light" panose="020F0302020204030204" pitchFamily="34" charset="0"/>
                <a:cs typeface="Calibri Light" panose="020F0302020204030204" pitchFamily="34" charset="0"/>
              </a:defRPr>
            </a:lvl1pPr>
          </a:lstStyle>
          <a:p>
            <a:r>
              <a:rPr lang="de-DE" dirty="0"/>
              <a:t>Titel</a:t>
            </a:r>
          </a:p>
        </p:txBody>
      </p:sp>
      <p:sp>
        <p:nvSpPr>
          <p:cNvPr id="5" name="Inhaltsplatzhalter 3">
            <a:extLst>
              <a:ext uri="{FF2B5EF4-FFF2-40B4-BE49-F238E27FC236}">
                <a16:creationId xmlns:a16="http://schemas.microsoft.com/office/drawing/2014/main" id="{708F2657-CD1B-BA63-8F74-3CC01614952C}"/>
              </a:ext>
            </a:extLst>
          </p:cNvPr>
          <p:cNvSpPr>
            <a:spLocks noGrp="1"/>
          </p:cNvSpPr>
          <p:nvPr>
            <p:ph sz="quarter" idx="14" hasCustomPrompt="1"/>
          </p:nvPr>
        </p:nvSpPr>
        <p:spPr>
          <a:xfrm>
            <a:off x="6207165" y="1481958"/>
            <a:ext cx="5112000" cy="4711023"/>
          </a:xfrm>
          <a:solidFill>
            <a:schemeClr val="bg1"/>
          </a:solidFill>
          <a:ln>
            <a:noFill/>
          </a:ln>
          <a:effectLst>
            <a:outerShdw blurRad="508000" dir="5400000" algn="t" rotWithShape="0">
              <a:prstClr val="black">
                <a:alpha val="40000"/>
              </a:prstClr>
            </a:outerShdw>
          </a:effectLst>
        </p:spPr>
        <p:txBody>
          <a:bodyPr lIns="360000" tIns="360000" rIns="360000" bIns="360000" anchor="t" anchorCtr="0"/>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4102306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element">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4" name="Inhaltsplatzhalter 3"/>
          <p:cNvSpPr>
            <a:spLocks noGrp="1"/>
          </p:cNvSpPr>
          <p:nvPr>
            <p:ph sz="quarter" idx="13" hasCustomPrompt="1"/>
          </p:nvPr>
        </p:nvSpPr>
        <p:spPr>
          <a:xfrm>
            <a:off x="879649" y="665018"/>
            <a:ext cx="10439515" cy="5527964"/>
          </a:xfrm>
          <a:ln>
            <a:noFill/>
          </a:ln>
          <a:effectLst>
            <a:outerShdw blurRad="508000" dir="5400000" algn="t" rotWithShape="0">
              <a:prstClr val="black">
                <a:alpha val="40000"/>
              </a:prst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1"/>
          <p:cNvSpPr>
            <a:spLocks noGrp="1"/>
          </p:cNvSpPr>
          <p:nvPr>
            <p:ph type="title" hasCustomPrompt="1"/>
          </p:nvPr>
        </p:nvSpPr>
        <p:spPr>
          <a:xfrm>
            <a:off x="838200" y="-667000"/>
            <a:ext cx="10515600" cy="609618"/>
          </a:xfrm>
          <a:prstGeom prst="rect">
            <a:avLst/>
          </a:prstGeom>
        </p:spPr>
        <p:txBody>
          <a:bodyPr/>
          <a:lstStyle/>
          <a:p>
            <a:r>
              <a:rPr lang="de-DE" dirty="0"/>
              <a:t>Titel </a:t>
            </a:r>
            <a:r>
              <a:rPr lang="de-DE"/>
              <a:t>(außerhalb da nicht sichtbar)</a:t>
            </a:r>
            <a:endParaRPr lang="de-DE" dirty="0"/>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und Bildelement TIPP">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9" name="Titel 1"/>
          <p:cNvSpPr>
            <a:spLocks noGrp="1"/>
          </p:cNvSpPr>
          <p:nvPr>
            <p:ph type="title" hasCustomPrompt="1"/>
          </p:nvPr>
        </p:nvSpPr>
        <p:spPr>
          <a:xfrm>
            <a:off x="838200" y="-667000"/>
            <a:ext cx="10515600" cy="609618"/>
          </a:xfrm>
          <a:prstGeom prst="rect">
            <a:avLst/>
          </a:prstGeom>
        </p:spPr>
        <p:txBody>
          <a:bodyPr/>
          <a:lstStyle/>
          <a:p>
            <a:r>
              <a:rPr lang="de-DE" dirty="0"/>
              <a:t>Titel </a:t>
            </a:r>
            <a:r>
              <a:rPr lang="de-DE"/>
              <a:t>(außerhalb da nicht sichtbar)</a:t>
            </a:r>
            <a:endParaRPr lang="de-DE" dirty="0"/>
          </a:p>
        </p:txBody>
      </p:sp>
      <p:sp>
        <p:nvSpPr>
          <p:cNvPr id="7" name="Inhaltsplatzhalter 3">
            <a:extLst>
              <a:ext uri="{FF2B5EF4-FFF2-40B4-BE49-F238E27FC236}">
                <a16:creationId xmlns:a16="http://schemas.microsoft.com/office/drawing/2014/main" id="{AF47547F-0C18-BA4D-B87D-062806808C99}"/>
              </a:ext>
            </a:extLst>
          </p:cNvPr>
          <p:cNvSpPr>
            <a:spLocks noGrp="1"/>
          </p:cNvSpPr>
          <p:nvPr>
            <p:ph sz="quarter" idx="13" hasCustomPrompt="1"/>
          </p:nvPr>
        </p:nvSpPr>
        <p:spPr>
          <a:xfrm>
            <a:off x="6610660" y="665018"/>
            <a:ext cx="4708505" cy="5527964"/>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Inhaltsplatzhalter 3">
            <a:extLst>
              <a:ext uri="{FF2B5EF4-FFF2-40B4-BE49-F238E27FC236}">
                <a16:creationId xmlns:a16="http://schemas.microsoft.com/office/drawing/2014/main" id="{497B7195-69DC-D967-4837-42ECAD2B3778}"/>
              </a:ext>
            </a:extLst>
          </p:cNvPr>
          <p:cNvSpPr>
            <a:spLocks noGrp="1"/>
          </p:cNvSpPr>
          <p:nvPr>
            <p:ph sz="quarter" idx="14" hasCustomPrompt="1"/>
          </p:nvPr>
        </p:nvSpPr>
        <p:spPr>
          <a:xfrm>
            <a:off x="879650" y="665018"/>
            <a:ext cx="5112000" cy="5527964"/>
          </a:xfrm>
          <a:solidFill>
            <a:schemeClr val="bg1"/>
          </a:solidFill>
          <a:ln>
            <a:noFill/>
          </a:ln>
          <a:effectLst>
            <a:outerShdw blurRad="508000" dir="5400000" algn="t" rotWithShape="0">
              <a:prstClr val="black">
                <a:alpha val="40000"/>
              </a:prstClr>
            </a:outerShdw>
          </a:effectLst>
        </p:spPr>
        <p:txBody>
          <a:bodyPr lIns="360000" tIns="360000" rIns="360000" bIns="360000" anchor="t" anchorCtr="0"/>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xt und Bildelement TIPP">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9" name="Titel 1"/>
          <p:cNvSpPr>
            <a:spLocks noGrp="1"/>
          </p:cNvSpPr>
          <p:nvPr>
            <p:ph type="title" hasCustomPrompt="1"/>
          </p:nvPr>
        </p:nvSpPr>
        <p:spPr>
          <a:xfrm>
            <a:off x="838200" y="-667000"/>
            <a:ext cx="10515600" cy="609618"/>
          </a:xfrm>
          <a:prstGeom prst="rect">
            <a:avLst/>
          </a:prstGeom>
        </p:spPr>
        <p:txBody>
          <a:bodyPr/>
          <a:lstStyle/>
          <a:p>
            <a:r>
              <a:rPr lang="de-DE" dirty="0"/>
              <a:t>Titel </a:t>
            </a:r>
            <a:r>
              <a:rPr lang="de-DE"/>
              <a:t>(außerhalb da nicht sichtbar)</a:t>
            </a:r>
            <a:endParaRPr lang="de-DE" dirty="0"/>
          </a:p>
        </p:txBody>
      </p:sp>
      <p:sp>
        <p:nvSpPr>
          <p:cNvPr id="8" name="Inhaltsplatzhalter 3">
            <a:extLst>
              <a:ext uri="{FF2B5EF4-FFF2-40B4-BE49-F238E27FC236}">
                <a16:creationId xmlns:a16="http://schemas.microsoft.com/office/drawing/2014/main" id="{497B7195-69DC-D967-4837-42ECAD2B3778}"/>
              </a:ext>
            </a:extLst>
          </p:cNvPr>
          <p:cNvSpPr>
            <a:spLocks noGrp="1"/>
          </p:cNvSpPr>
          <p:nvPr>
            <p:ph sz="quarter" idx="14" hasCustomPrompt="1"/>
          </p:nvPr>
        </p:nvSpPr>
        <p:spPr>
          <a:xfrm>
            <a:off x="6241800" y="665018"/>
            <a:ext cx="5112000" cy="5527964"/>
          </a:xfrm>
          <a:solidFill>
            <a:schemeClr val="bg1"/>
          </a:solidFill>
          <a:ln>
            <a:noFill/>
          </a:ln>
          <a:effectLst>
            <a:outerShdw blurRad="508000" dir="5400000" algn="t" rotWithShape="0">
              <a:prstClr val="black">
                <a:alpha val="40000"/>
              </a:prstClr>
            </a:outerShdw>
          </a:effectLst>
        </p:spPr>
        <p:txBody>
          <a:bodyPr lIns="360000" tIns="360000" rIns="360000" bIns="360000" anchor="t" anchorCtr="0"/>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3">
            <a:extLst>
              <a:ext uri="{FF2B5EF4-FFF2-40B4-BE49-F238E27FC236}">
                <a16:creationId xmlns:a16="http://schemas.microsoft.com/office/drawing/2014/main" id="{AF0A0F45-FF6D-0296-FE14-D327AE73E522}"/>
              </a:ext>
            </a:extLst>
          </p:cNvPr>
          <p:cNvSpPr>
            <a:spLocks noGrp="1"/>
          </p:cNvSpPr>
          <p:nvPr>
            <p:ph sz="quarter" idx="15" hasCustomPrompt="1"/>
          </p:nvPr>
        </p:nvSpPr>
        <p:spPr>
          <a:xfrm>
            <a:off x="879650" y="665018"/>
            <a:ext cx="4708505" cy="5527964"/>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78880303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31371" y="264406"/>
            <a:ext cx="11329259" cy="6280279"/>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4" name="Grafik 3">
            <a:extLst>
              <a:ext uri="{FF2B5EF4-FFF2-40B4-BE49-F238E27FC236}">
                <a16:creationId xmlns:a16="http://schemas.microsoft.com/office/drawing/2014/main" id="{1E44F315-BF47-2E43-9A76-29A1782EE6EB}"/>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9838311" y="6373746"/>
            <a:ext cx="1922318" cy="341876"/>
          </a:xfrm>
          <a:prstGeom prst="rect">
            <a:avLst/>
          </a:prstGeom>
        </p:spPr>
      </p:pic>
    </p:spTree>
    <p:extLst>
      <p:ext uri="{BB962C8B-B14F-4D97-AF65-F5344CB8AC3E}">
        <p14:creationId xmlns:p14="http://schemas.microsoft.com/office/powerpoint/2010/main" val="3169717609"/>
      </p:ext>
    </p:extLst>
  </p:cSld>
  <p:clrMap bg1="lt1" tx1="dk1" bg2="lt2" tx2="dk2" accent1="accent1" accent2="accent2" accent3="accent3" accent4="accent4" accent5="accent5" accent6="accent6" hlink="hlink" folHlink="folHlink"/>
  <p:sldLayoutIdLst>
    <p:sldLayoutId id="2147483669" r:id="rId1"/>
    <p:sldLayoutId id="2147483663" r:id="rId2"/>
    <p:sldLayoutId id="2147483701" r:id="rId3"/>
    <p:sldLayoutId id="2147483703" r:id="rId4"/>
    <p:sldLayoutId id="2147483702" r:id="rId5"/>
    <p:sldLayoutId id="2147483704" r:id="rId6"/>
    <p:sldLayoutId id="2147483681" r:id="rId7"/>
    <p:sldLayoutId id="2147483699" r:id="rId8"/>
    <p:sldLayoutId id="2147483705" r:id="rId9"/>
    <p:sldLayoutId id="2147483689" r:id="rId10"/>
    <p:sldLayoutId id="2147483700" r:id="rId11"/>
    <p:sldLayoutId id="2147483686" r:id="rId12"/>
    <p:sldLayoutId id="2147483690" r:id="rId13"/>
    <p:sldLayoutId id="2147483682" r:id="rId14"/>
    <p:sldLayoutId id="2147483674" r:id="rId15"/>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xStyles>
    <p:titleStyle>
      <a:lvl1pPr algn="ctr"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chemeClr val="bg1"/>
        </a:buClr>
        <a:buSzPct val="90000"/>
        <a:buFont typeface="Wingdings" charset="2"/>
        <a:buChar char="§"/>
        <a:defRPr sz="2400" b="0" i="0" kern="1200">
          <a:solidFill>
            <a:schemeClr val="bg1"/>
          </a:solidFill>
          <a:latin typeface="Calibri Light" charset="0"/>
          <a:ea typeface="Calibri Light" charset="0"/>
          <a:cs typeface="Calibri Light" charset="0"/>
        </a:defRPr>
      </a:lvl1pPr>
      <a:lvl2pPr marL="742950" indent="-285750" algn="l" defTabSz="914400" rtl="0" eaLnBrk="1" latinLnBrk="0" hangingPunct="1">
        <a:spcBef>
          <a:spcPct val="20000"/>
        </a:spcBef>
        <a:buClr>
          <a:schemeClr val="bg1"/>
        </a:buClr>
        <a:buSzPct val="90000"/>
        <a:buFont typeface="Wingdings" charset="2"/>
        <a:buChar char="§"/>
        <a:defRPr sz="2000" b="0" i="0" kern="1200">
          <a:solidFill>
            <a:schemeClr val="bg1"/>
          </a:solidFill>
          <a:latin typeface="Calibri Light" charset="0"/>
          <a:ea typeface="Calibri Light" charset="0"/>
          <a:cs typeface="Calibri Light" charset="0"/>
        </a:defRPr>
      </a:lvl2pPr>
      <a:lvl3pPr marL="1143000" indent="-228600" algn="l" defTabSz="914400" rtl="0" eaLnBrk="1" latinLnBrk="0" hangingPunct="1">
        <a:spcBef>
          <a:spcPct val="20000"/>
        </a:spcBef>
        <a:buClr>
          <a:schemeClr val="bg1"/>
        </a:buClr>
        <a:buSzPct val="90000"/>
        <a:buFont typeface="Wingdings" charset="2"/>
        <a:buChar char="§"/>
        <a:defRPr sz="1800" b="0" i="0" kern="1200">
          <a:solidFill>
            <a:schemeClr val="bg1"/>
          </a:solidFill>
          <a:latin typeface="Calibri Light" charset="0"/>
          <a:ea typeface="Calibri Light" charset="0"/>
          <a:cs typeface="Calibri Light" charset="0"/>
        </a:defRPr>
      </a:lvl3pPr>
      <a:lvl4pPr marL="1600200" indent="-228600" algn="l" defTabSz="914400" rtl="0" eaLnBrk="1" latinLnBrk="0" hangingPunct="1">
        <a:spcBef>
          <a:spcPct val="20000"/>
        </a:spcBef>
        <a:buClr>
          <a:schemeClr val="bg1"/>
        </a:buClr>
        <a:buSzPct val="90000"/>
        <a:buFont typeface="Wingdings" charset="2"/>
        <a:buChar char="§"/>
        <a:defRPr sz="1600" b="0" i="0" kern="1200">
          <a:solidFill>
            <a:schemeClr val="bg1"/>
          </a:solidFill>
          <a:latin typeface="Calibri Light" charset="0"/>
          <a:ea typeface="Calibri Light" charset="0"/>
          <a:cs typeface="Calibri Light" charset="0"/>
        </a:defRPr>
      </a:lvl4pPr>
      <a:lvl5pPr marL="2057400" indent="-228600" algn="l" defTabSz="914400" rtl="0" eaLnBrk="1" latinLnBrk="0" hangingPunct="1">
        <a:spcBef>
          <a:spcPct val="20000"/>
        </a:spcBef>
        <a:buClr>
          <a:schemeClr val="bg1"/>
        </a:buClr>
        <a:buSzPct val="90000"/>
        <a:buFont typeface="Wingdings" charset="2"/>
        <a:buChar char="§"/>
        <a:defRPr sz="1600" b="0" i="0" kern="1200">
          <a:solidFill>
            <a:schemeClr val="bg1"/>
          </a:solidFill>
          <a:latin typeface="Calibri Light" charset="0"/>
          <a:ea typeface="Calibri Light" charset="0"/>
          <a:cs typeface="Calibri Light"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FE0CA-07B6-DE6C-1463-5E4A8B44A852}"/>
              </a:ext>
            </a:extLst>
          </p:cNvPr>
          <p:cNvSpPr>
            <a:spLocks noGrp="1"/>
          </p:cNvSpPr>
          <p:nvPr>
            <p:ph type="ctrTitle"/>
          </p:nvPr>
        </p:nvSpPr>
        <p:spPr>
          <a:xfrm>
            <a:off x="0" y="-518984"/>
            <a:ext cx="12192000" cy="6858000"/>
          </a:xfrm>
        </p:spPr>
        <p:txBody>
          <a:bodyPr>
            <a:normAutofit/>
          </a:bodyPr>
          <a:lstStyle/>
          <a:p>
            <a:r>
              <a:rPr lang="de-DE" sz="9600" b="1" dirty="0"/>
              <a:t>Fake News</a:t>
            </a:r>
          </a:p>
        </p:txBody>
      </p:sp>
    </p:spTree>
    <p:extLst>
      <p:ext uri="{BB962C8B-B14F-4D97-AF65-F5344CB8AC3E}">
        <p14:creationId xmlns:p14="http://schemas.microsoft.com/office/powerpoint/2010/main" val="30285049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2DB08-84E6-5F32-C12B-EB84602E2BF0}"/>
            </a:ext>
          </a:extLst>
        </p:cNvPr>
        <p:cNvGrpSpPr/>
        <p:nvPr/>
      </p:nvGrpSpPr>
      <p:grpSpPr>
        <a:xfrm>
          <a:off x="0" y="0"/>
          <a:ext cx="0" cy="0"/>
          <a:chOff x="0" y="0"/>
          <a:chExt cx="0" cy="0"/>
        </a:xfrm>
      </p:grpSpPr>
      <p:sp>
        <p:nvSpPr>
          <p:cNvPr id="10" name="Textplatzhalter 9">
            <a:extLst>
              <a:ext uri="{FF2B5EF4-FFF2-40B4-BE49-F238E27FC236}">
                <a16:creationId xmlns:a16="http://schemas.microsoft.com/office/drawing/2014/main" id="{586EA8DC-A3E7-797A-FC5C-CE27ECB9E753}"/>
              </a:ext>
            </a:extLst>
          </p:cNvPr>
          <p:cNvSpPr>
            <a:spLocks noGrp="1"/>
          </p:cNvSpPr>
          <p:nvPr>
            <p:ph type="body" sz="quarter" idx="11"/>
          </p:nvPr>
        </p:nvSpPr>
        <p:spPr/>
        <p:txBody>
          <a:bodyPr/>
          <a:lstStyle/>
          <a:p>
            <a:endParaRPr lang="de-DE"/>
          </a:p>
        </p:txBody>
      </p:sp>
      <p:sp>
        <p:nvSpPr>
          <p:cNvPr id="9" name="Titel 8">
            <a:extLst>
              <a:ext uri="{FF2B5EF4-FFF2-40B4-BE49-F238E27FC236}">
                <a16:creationId xmlns:a16="http://schemas.microsoft.com/office/drawing/2014/main" id="{99B5C356-910D-53DF-7FDF-40EE1E41D176}"/>
              </a:ext>
            </a:extLst>
          </p:cNvPr>
          <p:cNvSpPr>
            <a:spLocks noGrp="1"/>
          </p:cNvSpPr>
          <p:nvPr>
            <p:ph type="title"/>
          </p:nvPr>
        </p:nvSpPr>
        <p:spPr/>
        <p:txBody>
          <a:bodyPr/>
          <a:lstStyle/>
          <a:p>
            <a:r>
              <a:rPr lang="de-DE" dirty="0"/>
              <a:t>Fake News Quiz</a:t>
            </a:r>
          </a:p>
        </p:txBody>
      </p:sp>
      <p:sp>
        <p:nvSpPr>
          <p:cNvPr id="11" name="Inhaltsplatzhalter 10">
            <a:extLst>
              <a:ext uri="{FF2B5EF4-FFF2-40B4-BE49-F238E27FC236}">
                <a16:creationId xmlns:a16="http://schemas.microsoft.com/office/drawing/2014/main" id="{696B197E-9E18-90A1-3FC3-DA3DE36D46DA}"/>
              </a:ext>
            </a:extLst>
          </p:cNvPr>
          <p:cNvSpPr>
            <a:spLocks noGrp="1"/>
          </p:cNvSpPr>
          <p:nvPr>
            <p:ph sz="quarter" idx="14"/>
          </p:nvPr>
        </p:nvSpPr>
        <p:spPr/>
        <p:txBody>
          <a:bodyPr/>
          <a:lstStyle/>
          <a:p>
            <a:pPr marL="0" indent="0">
              <a:buNone/>
            </a:pPr>
            <a:r>
              <a:rPr lang="de-DE" b="1" dirty="0"/>
              <a:t>Erkennst du Fake News??</a:t>
            </a:r>
          </a:p>
          <a:p>
            <a:endParaRPr lang="de-DE" dirty="0"/>
          </a:p>
          <a:p>
            <a:r>
              <a:rPr lang="de-DE" dirty="0"/>
              <a:t>Öffne das Klicksafe </a:t>
            </a:r>
            <a:r>
              <a:rPr lang="de-DE" b="1" dirty="0"/>
              <a:t>Fake News Quiz</a:t>
            </a:r>
          </a:p>
          <a:p>
            <a:r>
              <a:rPr lang="de-DE" dirty="0"/>
              <a:t>Teste dein Wissen!</a:t>
            </a:r>
          </a:p>
        </p:txBody>
      </p:sp>
      <p:pic>
        <p:nvPicPr>
          <p:cNvPr id="16" name="Inhaltsplatzhalter 15" descr="Ein Bild, das Muster, nähen, monochrom enthält.&#10;&#10;KI-generierte Inhalte können fehlerhaft sein.">
            <a:extLst>
              <a:ext uri="{FF2B5EF4-FFF2-40B4-BE49-F238E27FC236}">
                <a16:creationId xmlns:a16="http://schemas.microsoft.com/office/drawing/2014/main" id="{98B479A6-5D68-5872-BCA4-96C6BF2C202F}"/>
              </a:ext>
            </a:extLst>
          </p:cNvPr>
          <p:cNvPicPr>
            <a:picLocks noGrp="1" noChangeAspect="1"/>
          </p:cNvPicPr>
          <p:nvPr>
            <p:ph sz="quarter" idx="15"/>
          </p:nvPr>
        </p:nvPicPr>
        <p:blipFill>
          <a:blip r:embed="rId3" cstate="email">
            <a:extLst>
              <a:ext uri="{28A0092B-C50C-407E-A947-70E740481C1C}">
                <a14:useLocalDpi xmlns:a14="http://schemas.microsoft.com/office/drawing/2010/main"/>
              </a:ext>
            </a:extLst>
          </a:blip>
          <a:stretch>
            <a:fillRect/>
          </a:stretch>
        </p:blipFill>
        <p:spPr>
          <a:xfrm>
            <a:off x="1646237" y="1841500"/>
            <a:ext cx="3175000" cy="3175000"/>
          </a:xfrm>
        </p:spPr>
      </p:pic>
      <p:sp>
        <p:nvSpPr>
          <p:cNvPr id="5" name="Titel 2">
            <a:extLst>
              <a:ext uri="{FF2B5EF4-FFF2-40B4-BE49-F238E27FC236}">
                <a16:creationId xmlns:a16="http://schemas.microsoft.com/office/drawing/2014/main" id="{8F0911C4-BDCF-7BE2-380B-F87F9EB22EA0}"/>
              </a:ext>
            </a:extLst>
          </p:cNvPr>
          <p:cNvSpPr txBox="1">
            <a:spLocks/>
          </p:cNvSpPr>
          <p:nvPr/>
        </p:nvSpPr>
        <p:spPr>
          <a:xfrm>
            <a:off x="838200" y="665018"/>
            <a:ext cx="10515600" cy="609618"/>
          </a:xfrm>
          <a:prstGeom prst="rect">
            <a:avLst/>
          </a:prstGeom>
        </p:spPr>
        <p:txBody>
          <a:bodyPr/>
          <a:lstStyle>
            <a:lvl1pPr algn="ctr" defTabSz="914400" rtl="0" eaLnBrk="1" latinLnBrk="0" hangingPunct="1">
              <a:spcBef>
                <a:spcPct val="0"/>
              </a:spcBef>
              <a:buNone/>
              <a:defRPr sz="4000" kern="1200">
                <a:solidFill>
                  <a:schemeClr val="tx1"/>
                </a:solidFill>
                <a:latin typeface="+mj-lt"/>
                <a:ea typeface="+mj-ea"/>
                <a:cs typeface="+mj-cs"/>
              </a:defRPr>
            </a:lvl1pPr>
          </a:lstStyle>
          <a:p>
            <a:endParaRPr lang="de-DE" dirty="0">
              <a:solidFill>
                <a:schemeClr val="bg1"/>
              </a:solidFill>
            </a:endParaRPr>
          </a:p>
        </p:txBody>
      </p:sp>
    </p:spTree>
    <p:extLst>
      <p:ext uri="{BB962C8B-B14F-4D97-AF65-F5344CB8AC3E}">
        <p14:creationId xmlns:p14="http://schemas.microsoft.com/office/powerpoint/2010/main" val="21872299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4C4492E-D278-098A-E398-BA500B5779FD}"/>
              </a:ext>
            </a:extLst>
          </p:cNvPr>
          <p:cNvSpPr>
            <a:spLocks noGrp="1"/>
          </p:cNvSpPr>
          <p:nvPr>
            <p:ph type="body" sz="quarter" idx="11"/>
          </p:nvPr>
        </p:nvSpPr>
        <p:spPr>
          <a:xfrm rot="16200000">
            <a:off x="9084488" y="3261320"/>
            <a:ext cx="5879667" cy="335359"/>
          </a:xfrm>
        </p:spPr>
        <p:txBody>
          <a:bodyPr/>
          <a:lstStyle/>
          <a:p>
            <a:r>
              <a:rPr lang="de-DE" dirty="0">
                <a:solidFill>
                  <a:schemeClr val="bg1"/>
                </a:solidFill>
                <a:sym typeface="Wingdings" pitchFamily="2" charset="2"/>
              </a:rPr>
              <a:t>https://</a:t>
            </a:r>
            <a:r>
              <a:rPr lang="de-DE" dirty="0" err="1">
                <a:solidFill>
                  <a:schemeClr val="bg1"/>
                </a:solidFill>
                <a:sym typeface="Wingdings" pitchFamily="2" charset="2"/>
              </a:rPr>
              <a:t>www.tiktok.com</a:t>
            </a:r>
            <a:r>
              <a:rPr lang="de-DE" dirty="0">
                <a:solidFill>
                  <a:schemeClr val="bg1"/>
                </a:solidFill>
                <a:sym typeface="Wingdings" pitchFamily="2" charset="2"/>
              </a:rPr>
              <a:t>/@</a:t>
            </a:r>
            <a:r>
              <a:rPr lang="de-DE" dirty="0" err="1">
                <a:solidFill>
                  <a:schemeClr val="bg1"/>
                </a:solidFill>
                <a:sym typeface="Wingdings" pitchFamily="2" charset="2"/>
              </a:rPr>
              <a:t>sean_wie_das_schaf</a:t>
            </a:r>
            <a:r>
              <a:rPr lang="de-DE" dirty="0">
                <a:solidFill>
                  <a:schemeClr val="bg1"/>
                </a:solidFill>
                <a:sym typeface="Wingdings" pitchFamily="2" charset="2"/>
              </a:rPr>
              <a:t>/</a:t>
            </a:r>
            <a:r>
              <a:rPr lang="de-DE" dirty="0" err="1">
                <a:solidFill>
                  <a:schemeClr val="bg1"/>
                </a:solidFill>
                <a:sym typeface="Wingdings" pitchFamily="2" charset="2"/>
              </a:rPr>
              <a:t>video</a:t>
            </a:r>
            <a:r>
              <a:rPr lang="de-DE" dirty="0">
                <a:solidFill>
                  <a:schemeClr val="bg1"/>
                </a:solidFill>
                <a:sym typeface="Wingdings" pitchFamily="2" charset="2"/>
              </a:rPr>
              <a:t>/7351731924970261793</a:t>
            </a:r>
            <a:endParaRPr lang="de-DE" dirty="0">
              <a:solidFill>
                <a:schemeClr val="bg1"/>
              </a:solidFill>
            </a:endParaRPr>
          </a:p>
        </p:txBody>
      </p:sp>
      <p:sp>
        <p:nvSpPr>
          <p:cNvPr id="3" name="Titel 2">
            <a:extLst>
              <a:ext uri="{FF2B5EF4-FFF2-40B4-BE49-F238E27FC236}">
                <a16:creationId xmlns:a16="http://schemas.microsoft.com/office/drawing/2014/main" id="{AAD38E6D-0978-34F1-0F7F-804B71DC3387}"/>
              </a:ext>
            </a:extLst>
          </p:cNvPr>
          <p:cNvSpPr>
            <a:spLocks noGrp="1"/>
          </p:cNvSpPr>
          <p:nvPr>
            <p:ph type="title"/>
          </p:nvPr>
        </p:nvSpPr>
        <p:spPr/>
        <p:txBody>
          <a:bodyPr/>
          <a:lstStyle/>
          <a:p>
            <a:r>
              <a:rPr lang="de-DE" dirty="0"/>
              <a:t>Beispielvideo</a:t>
            </a:r>
          </a:p>
        </p:txBody>
      </p:sp>
      <p:grpSp>
        <p:nvGrpSpPr>
          <p:cNvPr id="8" name="Gruppieren 7">
            <a:extLst>
              <a:ext uri="{FF2B5EF4-FFF2-40B4-BE49-F238E27FC236}">
                <a16:creationId xmlns:a16="http://schemas.microsoft.com/office/drawing/2014/main" id="{2C57CBF2-97AD-F63F-2DEB-8573F1B8E83F}"/>
              </a:ext>
            </a:extLst>
          </p:cNvPr>
          <p:cNvGrpSpPr/>
          <p:nvPr/>
        </p:nvGrpSpPr>
        <p:grpSpPr>
          <a:xfrm>
            <a:off x="8162647" y="1367706"/>
            <a:ext cx="1440000" cy="3735226"/>
            <a:chOff x="1688193" y="1566040"/>
            <a:chExt cx="1440000" cy="3735226"/>
          </a:xfrm>
        </p:grpSpPr>
        <p:sp>
          <p:nvSpPr>
            <p:cNvPr id="9" name="Abgerundetes Rechteck 8">
              <a:extLst>
                <a:ext uri="{FF2B5EF4-FFF2-40B4-BE49-F238E27FC236}">
                  <a16:creationId xmlns:a16="http://schemas.microsoft.com/office/drawing/2014/main" id="{0ABDED7F-13F6-7BD4-B660-D3DFB2D978AA}"/>
                </a:ext>
              </a:extLst>
            </p:cNvPr>
            <p:cNvSpPr>
              <a:spLocks noChangeAspect="1"/>
            </p:cNvSpPr>
            <p:nvPr/>
          </p:nvSpPr>
          <p:spPr>
            <a:xfrm>
              <a:off x="1688193" y="1566040"/>
              <a:ext cx="1440000" cy="1440000"/>
            </a:xfrm>
            <a:prstGeom prst="roundRect">
              <a:avLst/>
            </a:prstGeom>
            <a:solidFill>
              <a:srgbClr val="C00000"/>
            </a:solidFill>
            <a:ln>
              <a:noFill/>
            </a:ln>
            <a:effectLst>
              <a:outerShdw blurRad="508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b="1" dirty="0">
                  <a:solidFill>
                    <a:schemeClr val="bg1"/>
                  </a:solidFill>
                  <a:latin typeface="Calibri" panose="020F0502020204030204" pitchFamily="34" charset="0"/>
                  <a:cs typeface="Calibri" panose="020F0502020204030204" pitchFamily="34" charset="0"/>
                </a:rPr>
                <a:t>Fake</a:t>
              </a:r>
            </a:p>
          </p:txBody>
        </p:sp>
        <p:sp>
          <p:nvSpPr>
            <p:cNvPr id="10" name="Abgerundetes Rechteck 9">
              <a:extLst>
                <a:ext uri="{FF2B5EF4-FFF2-40B4-BE49-F238E27FC236}">
                  <a16:creationId xmlns:a16="http://schemas.microsoft.com/office/drawing/2014/main" id="{25BD937D-B337-A048-426A-5FC886A063A8}"/>
                </a:ext>
              </a:extLst>
            </p:cNvPr>
            <p:cNvSpPr>
              <a:spLocks noChangeAspect="1"/>
            </p:cNvSpPr>
            <p:nvPr/>
          </p:nvSpPr>
          <p:spPr>
            <a:xfrm>
              <a:off x="1688193" y="3861266"/>
              <a:ext cx="1440000" cy="1440000"/>
            </a:xfrm>
            <a:prstGeom prst="roundRect">
              <a:avLst/>
            </a:prstGeom>
            <a:solidFill>
              <a:srgbClr val="00B050"/>
            </a:solidFill>
            <a:ln>
              <a:noFill/>
            </a:ln>
            <a:effectLst>
              <a:outerShdw blurRad="508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b="1" dirty="0">
                  <a:solidFill>
                    <a:schemeClr val="bg1"/>
                  </a:solidFill>
                  <a:latin typeface="Calibri" panose="020F0502020204030204" pitchFamily="34" charset="0"/>
                  <a:cs typeface="Calibri" panose="020F0502020204030204" pitchFamily="34" charset="0"/>
                </a:rPr>
                <a:t>Nicht Fake</a:t>
              </a:r>
            </a:p>
          </p:txBody>
        </p:sp>
      </p:grpSp>
      <p:pic>
        <p:nvPicPr>
          <p:cNvPr id="7" name="Weißlichtmilben_Reaction_Gekürzt_2_1">
            <a:hlinkClick r:id="" action="ppaction://media"/>
            <a:extLst>
              <a:ext uri="{FF2B5EF4-FFF2-40B4-BE49-F238E27FC236}">
                <a16:creationId xmlns:a16="http://schemas.microsoft.com/office/drawing/2014/main" id="{92C50742-F5FB-C3F4-C3CA-EBACCE699324}"/>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1691235" y="665163"/>
            <a:ext cx="3109912" cy="5527675"/>
          </a:xfrm>
        </p:spPr>
      </p:pic>
    </p:spTree>
    <p:extLst>
      <p:ext uri="{BB962C8B-B14F-4D97-AF65-F5344CB8AC3E}">
        <p14:creationId xmlns:p14="http://schemas.microsoft.com/office/powerpoint/2010/main" val="58379299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4FE12BE-5738-4718-4D04-D2694729E0DF}"/>
              </a:ext>
            </a:extLst>
          </p:cNvPr>
          <p:cNvSpPr>
            <a:spLocks noGrp="1"/>
          </p:cNvSpPr>
          <p:nvPr>
            <p:ph type="body" sz="quarter" idx="11"/>
          </p:nvPr>
        </p:nvSpPr>
        <p:spPr/>
        <p:txBody>
          <a:bodyPr/>
          <a:lstStyle/>
          <a:p>
            <a:endParaRPr lang="de-DE"/>
          </a:p>
        </p:txBody>
      </p:sp>
      <p:sp>
        <p:nvSpPr>
          <p:cNvPr id="3" name="Titel 2">
            <a:extLst>
              <a:ext uri="{FF2B5EF4-FFF2-40B4-BE49-F238E27FC236}">
                <a16:creationId xmlns:a16="http://schemas.microsoft.com/office/drawing/2014/main" id="{70AC3F52-608A-D4A4-B9FB-EBC781E7BAE7}"/>
              </a:ext>
            </a:extLst>
          </p:cNvPr>
          <p:cNvSpPr>
            <a:spLocks noGrp="1"/>
          </p:cNvSpPr>
          <p:nvPr>
            <p:ph type="title"/>
          </p:nvPr>
        </p:nvSpPr>
        <p:spPr/>
        <p:txBody>
          <a:bodyPr/>
          <a:lstStyle/>
          <a:p>
            <a:endParaRPr lang="de-DE" dirty="0"/>
          </a:p>
        </p:txBody>
      </p:sp>
      <p:sp>
        <p:nvSpPr>
          <p:cNvPr id="4" name="Inhaltsplatzhalter 3">
            <a:extLst>
              <a:ext uri="{FF2B5EF4-FFF2-40B4-BE49-F238E27FC236}">
                <a16:creationId xmlns:a16="http://schemas.microsoft.com/office/drawing/2014/main" id="{3E282B80-60EA-9BA2-C1BD-087F6A428508}"/>
              </a:ext>
            </a:extLst>
          </p:cNvPr>
          <p:cNvSpPr>
            <a:spLocks noGrp="1"/>
          </p:cNvSpPr>
          <p:nvPr>
            <p:ph sz="quarter" idx="14"/>
          </p:nvPr>
        </p:nvSpPr>
        <p:spPr>
          <a:xfrm>
            <a:off x="2255157" y="2075544"/>
            <a:ext cx="7681686" cy="1640114"/>
          </a:xfrm>
        </p:spPr>
        <p:txBody>
          <a:bodyPr>
            <a:normAutofit/>
          </a:bodyPr>
          <a:lstStyle/>
          <a:p>
            <a:pPr marL="0" indent="0" algn="ctr">
              <a:buNone/>
            </a:pPr>
            <a:r>
              <a:rPr lang="de-DE" sz="5400" b="1" dirty="0"/>
              <a:t>Was sind Fake News?</a:t>
            </a:r>
          </a:p>
        </p:txBody>
      </p:sp>
    </p:spTree>
    <p:extLst>
      <p:ext uri="{BB962C8B-B14F-4D97-AF65-F5344CB8AC3E}">
        <p14:creationId xmlns:p14="http://schemas.microsoft.com/office/powerpoint/2010/main" val="31934023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AA79DB51-A2C1-AFB3-E4E1-BE26C66F4861}"/>
              </a:ext>
            </a:extLst>
          </p:cNvPr>
          <p:cNvSpPr>
            <a:spLocks noGrp="1"/>
          </p:cNvSpPr>
          <p:nvPr>
            <p:ph type="body" sz="quarter" idx="11"/>
          </p:nvPr>
        </p:nvSpPr>
        <p:spPr/>
        <p:txBody>
          <a:bodyPr/>
          <a:lstStyle/>
          <a:p>
            <a:endParaRPr lang="de-DE"/>
          </a:p>
        </p:txBody>
      </p:sp>
      <p:sp>
        <p:nvSpPr>
          <p:cNvPr id="3" name="Titel 2">
            <a:extLst>
              <a:ext uri="{FF2B5EF4-FFF2-40B4-BE49-F238E27FC236}">
                <a16:creationId xmlns:a16="http://schemas.microsoft.com/office/drawing/2014/main" id="{50B22C39-3B71-5D45-BB9E-C4939AA65F64}"/>
              </a:ext>
            </a:extLst>
          </p:cNvPr>
          <p:cNvSpPr>
            <a:spLocks noGrp="1"/>
          </p:cNvSpPr>
          <p:nvPr>
            <p:ph type="title"/>
          </p:nvPr>
        </p:nvSpPr>
        <p:spPr/>
        <p:txBody>
          <a:bodyPr/>
          <a:lstStyle/>
          <a:p>
            <a:r>
              <a:rPr lang="de-DE" sz="4000" b="1" dirty="0">
                <a:solidFill>
                  <a:schemeClr val="bg1"/>
                </a:solidFill>
              </a:rPr>
              <a:t>Fake-News: Gefälschte Nachrichten</a:t>
            </a:r>
            <a:endParaRPr lang="de-DE" dirty="0">
              <a:solidFill>
                <a:schemeClr val="bg1"/>
              </a:solidFill>
            </a:endParaRPr>
          </a:p>
        </p:txBody>
      </p:sp>
      <p:sp>
        <p:nvSpPr>
          <p:cNvPr id="8" name="Inhaltsplatzhalter 7">
            <a:extLst>
              <a:ext uri="{FF2B5EF4-FFF2-40B4-BE49-F238E27FC236}">
                <a16:creationId xmlns:a16="http://schemas.microsoft.com/office/drawing/2014/main" id="{BA799FAF-B4F4-3C27-39B0-AF1507BAAE4B}"/>
              </a:ext>
            </a:extLst>
          </p:cNvPr>
          <p:cNvSpPr>
            <a:spLocks noGrp="1"/>
          </p:cNvSpPr>
          <p:nvPr>
            <p:ph sz="quarter" idx="14"/>
          </p:nvPr>
        </p:nvSpPr>
        <p:spPr/>
        <p:txBody>
          <a:bodyPr/>
          <a:lstStyle/>
          <a:p>
            <a:pPr marL="0" indent="0">
              <a:buNone/>
            </a:pPr>
            <a:r>
              <a:rPr lang="de-DE" sz="2800" b="1" dirty="0"/>
              <a:t>Fake News = Gefälschte Nachrichten</a:t>
            </a:r>
          </a:p>
          <a:p>
            <a:pPr marL="0" indent="0">
              <a:buNone/>
            </a:pPr>
            <a:endParaRPr lang="de-DE" sz="2800" b="1" dirty="0">
              <a:sym typeface="Wingdings" pitchFamily="2" charset="2"/>
            </a:endParaRPr>
          </a:p>
          <a:p>
            <a:pPr>
              <a:buFont typeface="Wingdings" pitchFamily="2" charset="2"/>
              <a:buChar char="à"/>
            </a:pPr>
            <a:r>
              <a:rPr lang="de-DE" sz="2400" dirty="0">
                <a:sym typeface="Wingdings" pitchFamily="2" charset="2"/>
              </a:rPr>
              <a:t>Verbreiten Lügen</a:t>
            </a:r>
          </a:p>
          <a:p>
            <a:pPr>
              <a:buFont typeface="Wingdings" pitchFamily="2" charset="2"/>
              <a:buChar char="à"/>
            </a:pPr>
            <a:r>
              <a:rPr lang="de-DE" sz="2400" dirty="0">
                <a:sym typeface="Wingdings" pitchFamily="2" charset="2"/>
              </a:rPr>
              <a:t>Sehen (häufig) aus wie echte Nachrichten</a:t>
            </a:r>
          </a:p>
          <a:p>
            <a:pPr marL="0" indent="0">
              <a:buNone/>
            </a:pPr>
            <a:endParaRPr lang="de-DE" dirty="0"/>
          </a:p>
        </p:txBody>
      </p:sp>
      <p:pic>
        <p:nvPicPr>
          <p:cNvPr id="21" name="Grafik 20" descr="Ein Bild, das Säugetier, Text, Im Haus enthält.&#10;&#10;KI-generierte Inhalte können fehlerhaft sein.">
            <a:extLst>
              <a:ext uri="{FF2B5EF4-FFF2-40B4-BE49-F238E27FC236}">
                <a16:creationId xmlns:a16="http://schemas.microsoft.com/office/drawing/2014/main" id="{E11534B9-1131-9164-E92E-D752E0ECF2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3493" y="2113093"/>
            <a:ext cx="4140862" cy="4091313"/>
          </a:xfrm>
          <a:prstGeom prst="rect">
            <a:avLst/>
          </a:prstGeom>
        </p:spPr>
      </p:pic>
      <p:pic>
        <p:nvPicPr>
          <p:cNvPr id="22" name="Grafik 21" descr="Ein Bild, das Text, Screenshot, Informationen enthält.&#10;&#10;KI-generierte Inhalte können fehlerhaft sein.">
            <a:extLst>
              <a:ext uri="{FF2B5EF4-FFF2-40B4-BE49-F238E27FC236}">
                <a16:creationId xmlns:a16="http://schemas.microsoft.com/office/drawing/2014/main" id="{51D9ED42-400D-0F2F-CACF-BF0C8AC59C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4146" y="964969"/>
            <a:ext cx="4553401" cy="1883629"/>
          </a:xfrm>
          <a:prstGeom prst="rect">
            <a:avLst/>
          </a:prstGeom>
        </p:spPr>
      </p:pic>
      <p:pic>
        <p:nvPicPr>
          <p:cNvPr id="23" name="Inhaltsplatzhalter 13" descr="Ein Bild, das Text, Screenshot, Schrift enthält.&#10;&#10;KI-generierte Inhalte können fehlerhaft sein.">
            <a:extLst>
              <a:ext uri="{FF2B5EF4-FFF2-40B4-BE49-F238E27FC236}">
                <a16:creationId xmlns:a16="http://schemas.microsoft.com/office/drawing/2014/main" id="{39A04816-37B6-F7CC-9E92-2AE58422F5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9022" y="5302945"/>
            <a:ext cx="4708525" cy="901461"/>
          </a:xfrm>
          <a:prstGeom prst="rect">
            <a:avLst/>
          </a:prstGeom>
          <a:ln>
            <a:noFill/>
          </a:ln>
          <a:effectLst>
            <a:outerShdw blurRad="508000" algn="ctr" rotWithShape="0">
              <a:srgbClr val="000000">
                <a:alpha val="40000"/>
              </a:srgbClr>
            </a:outerShdw>
          </a:effectLst>
        </p:spPr>
      </p:pic>
    </p:spTree>
    <p:extLst>
      <p:ext uri="{BB962C8B-B14F-4D97-AF65-F5344CB8AC3E}">
        <p14:creationId xmlns:p14="http://schemas.microsoft.com/office/powerpoint/2010/main" val="10208107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89191-DCE1-05AE-6F85-792A934F5F8D}"/>
            </a:ext>
          </a:extLst>
        </p:cNvPr>
        <p:cNvGrpSpPr/>
        <p:nvPr/>
      </p:nvGrpSpPr>
      <p:grpSpPr>
        <a:xfrm>
          <a:off x="0" y="0"/>
          <a:ext cx="0" cy="0"/>
          <a:chOff x="0" y="0"/>
          <a:chExt cx="0" cy="0"/>
        </a:xfrm>
      </p:grpSpPr>
      <p:sp>
        <p:nvSpPr>
          <p:cNvPr id="7" name="Textplatzhalter 6">
            <a:extLst>
              <a:ext uri="{FF2B5EF4-FFF2-40B4-BE49-F238E27FC236}">
                <a16:creationId xmlns:a16="http://schemas.microsoft.com/office/drawing/2014/main" id="{59231224-24C3-E243-73CD-5C96DAFFC942}"/>
              </a:ext>
            </a:extLst>
          </p:cNvPr>
          <p:cNvSpPr>
            <a:spLocks noGrp="1"/>
          </p:cNvSpPr>
          <p:nvPr>
            <p:ph type="body" sz="quarter" idx="11"/>
          </p:nvPr>
        </p:nvSpPr>
        <p:spPr/>
        <p:txBody>
          <a:bodyPr/>
          <a:lstStyle/>
          <a:p>
            <a:endParaRPr lang="de-DE"/>
          </a:p>
        </p:txBody>
      </p:sp>
      <p:sp>
        <p:nvSpPr>
          <p:cNvPr id="3" name="Titel 2">
            <a:extLst>
              <a:ext uri="{FF2B5EF4-FFF2-40B4-BE49-F238E27FC236}">
                <a16:creationId xmlns:a16="http://schemas.microsoft.com/office/drawing/2014/main" id="{CC0FBFDC-2AFC-1CB3-81CD-308B69251A16}"/>
              </a:ext>
            </a:extLst>
          </p:cNvPr>
          <p:cNvSpPr>
            <a:spLocks noGrp="1"/>
          </p:cNvSpPr>
          <p:nvPr>
            <p:ph type="title"/>
          </p:nvPr>
        </p:nvSpPr>
        <p:spPr/>
        <p:txBody>
          <a:bodyPr/>
          <a:lstStyle/>
          <a:p>
            <a:r>
              <a:rPr lang="de-DE" sz="4000" b="1" dirty="0">
                <a:solidFill>
                  <a:schemeClr val="bg1"/>
                </a:solidFill>
              </a:rPr>
              <a:t>Fake-News: Warum werden sie verbreitet?</a:t>
            </a:r>
            <a:endParaRPr lang="de-DE" dirty="0">
              <a:solidFill>
                <a:schemeClr val="bg1"/>
              </a:solidFill>
            </a:endParaRPr>
          </a:p>
        </p:txBody>
      </p:sp>
      <p:sp>
        <p:nvSpPr>
          <p:cNvPr id="8" name="Inhaltsplatzhalter 7">
            <a:extLst>
              <a:ext uri="{FF2B5EF4-FFF2-40B4-BE49-F238E27FC236}">
                <a16:creationId xmlns:a16="http://schemas.microsoft.com/office/drawing/2014/main" id="{2B4165AE-A3E1-8D09-A7CF-EF172DFCCF8C}"/>
              </a:ext>
            </a:extLst>
          </p:cNvPr>
          <p:cNvSpPr>
            <a:spLocks noGrp="1"/>
          </p:cNvSpPr>
          <p:nvPr>
            <p:ph sz="quarter" idx="14"/>
          </p:nvPr>
        </p:nvSpPr>
        <p:spPr/>
        <p:txBody>
          <a:bodyPr/>
          <a:lstStyle/>
          <a:p>
            <a:pPr marL="0" indent="0">
              <a:buNone/>
            </a:pPr>
            <a:r>
              <a:rPr lang="de-DE" sz="2800" b="1" dirty="0"/>
              <a:t>Warum werden Fake News erstellt?</a:t>
            </a:r>
          </a:p>
          <a:p>
            <a:pPr marL="0" indent="0">
              <a:buNone/>
            </a:pPr>
            <a:endParaRPr lang="de-DE" sz="2800" b="1" dirty="0"/>
          </a:p>
          <a:p>
            <a:pPr>
              <a:buFont typeface="Wingdings" pitchFamily="2" charset="2"/>
              <a:buChar char="à"/>
            </a:pPr>
            <a:r>
              <a:rPr lang="de-DE" sz="2800" b="1" dirty="0">
                <a:sym typeface="Wingdings" pitchFamily="2" charset="2"/>
              </a:rPr>
              <a:t>Reichweite</a:t>
            </a:r>
          </a:p>
          <a:p>
            <a:pPr>
              <a:buFont typeface="Wingdings" pitchFamily="2" charset="2"/>
              <a:buChar char="à"/>
            </a:pPr>
            <a:r>
              <a:rPr lang="de-DE" sz="2800" b="1" dirty="0">
                <a:sym typeface="Wingdings" pitchFamily="2" charset="2"/>
              </a:rPr>
              <a:t>Beeinflussung</a:t>
            </a:r>
          </a:p>
          <a:p>
            <a:pPr>
              <a:buFont typeface="Wingdings" pitchFamily="2" charset="2"/>
              <a:buChar char="à"/>
            </a:pPr>
            <a:r>
              <a:rPr lang="de-DE" sz="2800" b="1" dirty="0">
                <a:sym typeface="Wingdings" pitchFamily="2" charset="2"/>
              </a:rPr>
              <a:t>Geld</a:t>
            </a:r>
          </a:p>
          <a:p>
            <a:pPr>
              <a:buFont typeface="Wingdings" pitchFamily="2" charset="2"/>
              <a:buChar char="à"/>
            </a:pPr>
            <a:r>
              <a:rPr lang="de-DE" sz="2800" b="1" dirty="0">
                <a:sym typeface="Wingdings" pitchFamily="2" charset="2"/>
              </a:rPr>
              <a:t>Reaktionen (liken, teilen, kommentieren)</a:t>
            </a:r>
            <a:endParaRPr lang="de-DE" dirty="0"/>
          </a:p>
        </p:txBody>
      </p:sp>
      <p:pic>
        <p:nvPicPr>
          <p:cNvPr id="16" name="Grafik 15" descr="Ein Bild, das Säugetier, Text, Im Haus enthält.&#10;&#10;KI-generierte Inhalte können fehlerhaft sein.">
            <a:extLst>
              <a:ext uri="{FF2B5EF4-FFF2-40B4-BE49-F238E27FC236}">
                <a16:creationId xmlns:a16="http://schemas.microsoft.com/office/drawing/2014/main" id="{63980F33-58A2-6FA7-C234-2629DF8A01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3493" y="2113093"/>
            <a:ext cx="4140862" cy="4091313"/>
          </a:xfrm>
          <a:prstGeom prst="rect">
            <a:avLst/>
          </a:prstGeom>
        </p:spPr>
      </p:pic>
      <p:pic>
        <p:nvPicPr>
          <p:cNvPr id="18" name="Grafik 17" descr="Ein Bild, das Text, Screenshot, Informationen enthält.&#10;&#10;KI-generierte Inhalte können fehlerhaft sein.">
            <a:extLst>
              <a:ext uri="{FF2B5EF4-FFF2-40B4-BE49-F238E27FC236}">
                <a16:creationId xmlns:a16="http://schemas.microsoft.com/office/drawing/2014/main" id="{E960AEE7-FA14-294B-E2B4-5DBAFC23D0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4146" y="964969"/>
            <a:ext cx="4553401" cy="1883629"/>
          </a:xfrm>
          <a:prstGeom prst="rect">
            <a:avLst/>
          </a:prstGeom>
        </p:spPr>
      </p:pic>
      <p:pic>
        <p:nvPicPr>
          <p:cNvPr id="14" name="Inhaltsplatzhalter 13" descr="Ein Bild, das Text, Screenshot, Schrift enthält.&#10;&#10;KI-generierte Inhalte können fehlerhaft sein.">
            <a:extLst>
              <a:ext uri="{FF2B5EF4-FFF2-40B4-BE49-F238E27FC236}">
                <a16:creationId xmlns:a16="http://schemas.microsoft.com/office/drawing/2014/main" id="{C2677AD2-2628-90A5-A710-B852A5BB9D37}"/>
              </a:ext>
            </a:extLst>
          </p:cNvPr>
          <p:cNvPicPr>
            <a:picLocks noGrp="1" noChangeAspect="1"/>
          </p:cNvPicPr>
          <p:nvPr>
            <p:ph sz="quarter" idx="15"/>
          </p:nvPr>
        </p:nvPicPr>
        <p:blipFill>
          <a:blip r:embed="rId5" cstate="email">
            <a:extLst>
              <a:ext uri="{28A0092B-C50C-407E-A947-70E740481C1C}">
                <a14:useLocalDpi xmlns:a14="http://schemas.microsoft.com/office/drawing/2010/main"/>
              </a:ext>
            </a:extLst>
          </a:blip>
          <a:stretch>
            <a:fillRect/>
          </a:stretch>
        </p:blipFill>
        <p:spPr>
          <a:xfrm>
            <a:off x="369022" y="5302945"/>
            <a:ext cx="4708525" cy="901461"/>
          </a:xfrm>
        </p:spPr>
      </p:pic>
    </p:spTree>
    <p:extLst>
      <p:ext uri="{BB962C8B-B14F-4D97-AF65-F5344CB8AC3E}">
        <p14:creationId xmlns:p14="http://schemas.microsoft.com/office/powerpoint/2010/main" val="14495061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3811231-1DD5-07E4-9D8E-4ACAA3D08873}"/>
              </a:ext>
            </a:extLst>
          </p:cNvPr>
          <p:cNvSpPr>
            <a:spLocks noGrp="1"/>
          </p:cNvSpPr>
          <p:nvPr>
            <p:ph type="body" sz="quarter" idx="11"/>
          </p:nvPr>
        </p:nvSpPr>
        <p:spPr/>
        <p:txBody>
          <a:bodyPr/>
          <a:lstStyle/>
          <a:p>
            <a:endParaRPr lang="de-DE"/>
          </a:p>
        </p:txBody>
      </p:sp>
      <p:sp>
        <p:nvSpPr>
          <p:cNvPr id="3" name="Titel 2">
            <a:extLst>
              <a:ext uri="{FF2B5EF4-FFF2-40B4-BE49-F238E27FC236}">
                <a16:creationId xmlns:a16="http://schemas.microsoft.com/office/drawing/2014/main" id="{50B22C39-3B71-5D45-BB9E-C4939AA65F64}"/>
              </a:ext>
            </a:extLst>
          </p:cNvPr>
          <p:cNvSpPr>
            <a:spLocks noGrp="1"/>
          </p:cNvSpPr>
          <p:nvPr>
            <p:ph type="title"/>
          </p:nvPr>
        </p:nvSpPr>
        <p:spPr/>
        <p:txBody>
          <a:bodyPr/>
          <a:lstStyle/>
          <a:p>
            <a:r>
              <a:rPr lang="de-DE" dirty="0"/>
              <a:t>So erkennst du Fake News</a:t>
            </a:r>
          </a:p>
        </p:txBody>
      </p:sp>
      <p:sp>
        <p:nvSpPr>
          <p:cNvPr id="4" name="Inhaltsplatzhalter 3">
            <a:extLst>
              <a:ext uri="{FF2B5EF4-FFF2-40B4-BE49-F238E27FC236}">
                <a16:creationId xmlns:a16="http://schemas.microsoft.com/office/drawing/2014/main" id="{C8B1763F-F38E-D8C4-F79A-33F3CA81F233}"/>
              </a:ext>
            </a:extLst>
          </p:cNvPr>
          <p:cNvSpPr>
            <a:spLocks noGrp="1"/>
          </p:cNvSpPr>
          <p:nvPr>
            <p:ph sz="quarter" idx="14"/>
          </p:nvPr>
        </p:nvSpPr>
        <p:spPr>
          <a:xfrm>
            <a:off x="838200" y="2062264"/>
            <a:ext cx="10515600" cy="3868569"/>
          </a:xfrm>
        </p:spPr>
        <p:txBody>
          <a:bodyPr>
            <a:normAutofit fontScale="92500" lnSpcReduction="10000"/>
          </a:bodyPr>
          <a:lstStyle/>
          <a:p>
            <a:pPr>
              <a:lnSpc>
                <a:spcPct val="150000"/>
              </a:lnSpc>
              <a:buAutoNum type="arabicPeriod"/>
            </a:pPr>
            <a:r>
              <a:rPr lang="de-DE" b="1" dirty="0"/>
              <a:t>Ganz genau hingucken! </a:t>
            </a:r>
            <a:r>
              <a:rPr lang="de-DE" dirty="0"/>
              <a:t>Soll durch die Überschrift oder das Video nur geschockt werden? </a:t>
            </a:r>
            <a:r>
              <a:rPr lang="de-DE" dirty="0">
                <a:sym typeface="Wingdings" pitchFamily="2" charset="2"/>
              </a:rPr>
              <a:t> Dann ist Vorsicht geboten!</a:t>
            </a:r>
          </a:p>
          <a:p>
            <a:pPr>
              <a:lnSpc>
                <a:spcPct val="150000"/>
              </a:lnSpc>
              <a:buAutoNum type="arabicPeriod"/>
            </a:pPr>
            <a:r>
              <a:rPr lang="de-DE" b="1" dirty="0">
                <a:sym typeface="Wingdings" pitchFamily="2" charset="2"/>
              </a:rPr>
              <a:t>Nachdenken! </a:t>
            </a:r>
            <a:r>
              <a:rPr lang="de-DE" dirty="0">
                <a:sym typeface="Wingdings" pitchFamily="2" charset="2"/>
              </a:rPr>
              <a:t>Kann das wirklich stimmen? Oder handelt es sich um Satire?</a:t>
            </a:r>
          </a:p>
          <a:p>
            <a:pPr>
              <a:lnSpc>
                <a:spcPct val="150000"/>
              </a:lnSpc>
              <a:buAutoNum type="arabicPeriod"/>
            </a:pPr>
            <a:r>
              <a:rPr lang="de-DE" b="1" dirty="0">
                <a:sym typeface="Wingdings" pitchFamily="2" charset="2"/>
              </a:rPr>
              <a:t>Was ist die Quelle?</a:t>
            </a:r>
            <a:r>
              <a:rPr lang="de-DE" dirty="0">
                <a:sym typeface="Wingdings" pitchFamily="2" charset="2"/>
              </a:rPr>
              <a:t> Woher kommt das Video oder die Nachricht?</a:t>
            </a:r>
          </a:p>
          <a:p>
            <a:pPr>
              <a:lnSpc>
                <a:spcPct val="150000"/>
              </a:lnSpc>
              <a:buFont typeface="Wingdings" charset="2"/>
              <a:buAutoNum type="arabicPeriod"/>
            </a:pPr>
            <a:r>
              <a:rPr lang="de-DE" b="1" dirty="0">
                <a:sym typeface="Wingdings" pitchFamily="2" charset="2"/>
              </a:rPr>
              <a:t>Impressum prüfen:</a:t>
            </a:r>
            <a:r>
              <a:rPr lang="de-DE" dirty="0">
                <a:latin typeface="Calibri Light" panose="020F0302020204030204" pitchFamily="34" charset="0"/>
                <a:cs typeface="Calibri Light" panose="020F0302020204030204" pitchFamily="34" charset="0"/>
                <a:sym typeface="Wingdings" pitchFamily="2" charset="2"/>
              </a:rPr>
              <a:t> </a:t>
            </a:r>
            <a:r>
              <a:rPr lang="de-DE" u="none" strike="noStrike" dirty="0">
                <a:solidFill>
                  <a:srgbClr val="000000"/>
                </a:solidFill>
                <a:effectLst/>
                <a:latin typeface="Calibri Light" panose="020F0302020204030204" pitchFamily="34" charset="0"/>
                <a:cs typeface="Calibri Light" panose="020F0302020204030204" pitchFamily="34" charset="0"/>
              </a:rPr>
              <a:t>Das Impressum informiert dich darüber, wer für die Inhalte der Produkte verantwortlich ist und wer sie verfasst hat. </a:t>
            </a:r>
            <a:endParaRPr lang="de-DE" dirty="0">
              <a:latin typeface="Calibri Light" panose="020F0302020204030204" pitchFamily="34" charset="0"/>
              <a:cs typeface="Calibri Light" panose="020F0302020204030204" pitchFamily="34" charset="0"/>
              <a:sym typeface="Wingdings" pitchFamily="2" charset="2"/>
            </a:endParaRPr>
          </a:p>
        </p:txBody>
      </p:sp>
      <p:sp>
        <p:nvSpPr>
          <p:cNvPr id="5" name="Titel 2">
            <a:extLst>
              <a:ext uri="{FF2B5EF4-FFF2-40B4-BE49-F238E27FC236}">
                <a16:creationId xmlns:a16="http://schemas.microsoft.com/office/drawing/2014/main" id="{D576AF91-1B5B-8315-D15F-71BCE65F4D3B}"/>
              </a:ext>
            </a:extLst>
          </p:cNvPr>
          <p:cNvSpPr txBox="1">
            <a:spLocks/>
          </p:cNvSpPr>
          <p:nvPr/>
        </p:nvSpPr>
        <p:spPr>
          <a:xfrm>
            <a:off x="838200" y="1166735"/>
            <a:ext cx="10515600" cy="609618"/>
          </a:xfrm>
          <a:prstGeom prst="rect">
            <a:avLst/>
          </a:prstGeom>
        </p:spPr>
        <p:txBody>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de-DE" b="1" dirty="0">
                <a:solidFill>
                  <a:schemeClr val="bg1"/>
                </a:solidFill>
              </a:rPr>
              <a:t>So erkennst DU Fake News</a:t>
            </a:r>
            <a:endParaRPr lang="de-DE" dirty="0">
              <a:solidFill>
                <a:schemeClr val="bg1"/>
              </a:solidFill>
            </a:endParaRPr>
          </a:p>
        </p:txBody>
      </p:sp>
    </p:spTree>
    <p:extLst>
      <p:ext uri="{BB962C8B-B14F-4D97-AF65-F5344CB8AC3E}">
        <p14:creationId xmlns:p14="http://schemas.microsoft.com/office/powerpoint/2010/main" val="22997552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ACA54-CC4C-BDFB-EE81-CE84A08D351E}"/>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A3B10F6A-4EFE-3340-9232-2D78E4A5E3DE}"/>
              </a:ext>
            </a:extLst>
          </p:cNvPr>
          <p:cNvSpPr>
            <a:spLocks noGrp="1"/>
          </p:cNvSpPr>
          <p:nvPr>
            <p:ph type="body" sz="quarter" idx="11"/>
          </p:nvPr>
        </p:nvSpPr>
        <p:spPr/>
        <p:txBody>
          <a:bodyPr/>
          <a:lstStyle/>
          <a:p>
            <a:endParaRPr lang="de-DE"/>
          </a:p>
        </p:txBody>
      </p:sp>
      <p:sp>
        <p:nvSpPr>
          <p:cNvPr id="3" name="Titel 2">
            <a:extLst>
              <a:ext uri="{FF2B5EF4-FFF2-40B4-BE49-F238E27FC236}">
                <a16:creationId xmlns:a16="http://schemas.microsoft.com/office/drawing/2014/main" id="{2877858D-56FF-F46A-F3B8-47B6C67C7196}"/>
              </a:ext>
            </a:extLst>
          </p:cNvPr>
          <p:cNvSpPr>
            <a:spLocks noGrp="1"/>
          </p:cNvSpPr>
          <p:nvPr>
            <p:ph type="title"/>
          </p:nvPr>
        </p:nvSpPr>
        <p:spPr/>
        <p:txBody>
          <a:bodyPr/>
          <a:lstStyle/>
          <a:p>
            <a:endParaRPr lang="de-DE" dirty="0"/>
          </a:p>
        </p:txBody>
      </p:sp>
      <p:sp>
        <p:nvSpPr>
          <p:cNvPr id="4" name="Inhaltsplatzhalter 3">
            <a:extLst>
              <a:ext uri="{FF2B5EF4-FFF2-40B4-BE49-F238E27FC236}">
                <a16:creationId xmlns:a16="http://schemas.microsoft.com/office/drawing/2014/main" id="{697B0499-C893-A2C9-7E1B-4EF10DF4A99F}"/>
              </a:ext>
            </a:extLst>
          </p:cNvPr>
          <p:cNvSpPr>
            <a:spLocks noGrp="1"/>
          </p:cNvSpPr>
          <p:nvPr>
            <p:ph sz="quarter" idx="14"/>
          </p:nvPr>
        </p:nvSpPr>
        <p:spPr>
          <a:xfrm>
            <a:off x="2255157" y="2075544"/>
            <a:ext cx="7681686" cy="1640114"/>
          </a:xfrm>
        </p:spPr>
        <p:txBody>
          <a:bodyPr>
            <a:normAutofit/>
          </a:bodyPr>
          <a:lstStyle/>
          <a:p>
            <a:pPr marL="0" indent="0" algn="ctr">
              <a:buNone/>
            </a:pPr>
            <a:r>
              <a:rPr lang="de-DE" sz="5400" b="1" dirty="0"/>
              <a:t>Lasst es uns probieren!</a:t>
            </a:r>
          </a:p>
        </p:txBody>
      </p:sp>
    </p:spTree>
    <p:extLst>
      <p:ext uri="{BB962C8B-B14F-4D97-AF65-F5344CB8AC3E}">
        <p14:creationId xmlns:p14="http://schemas.microsoft.com/office/powerpoint/2010/main" val="19208908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E0A33DE-592E-1EAC-4B0C-B9B3E58DBDC9}"/>
              </a:ext>
            </a:extLst>
          </p:cNvPr>
          <p:cNvSpPr>
            <a:spLocks noGrp="1"/>
          </p:cNvSpPr>
          <p:nvPr>
            <p:ph type="body" sz="quarter" idx="11"/>
          </p:nvPr>
        </p:nvSpPr>
        <p:spPr/>
        <p:txBody>
          <a:bodyPr/>
          <a:lstStyle/>
          <a:p>
            <a:endParaRPr lang="de-DE"/>
          </a:p>
        </p:txBody>
      </p:sp>
      <p:sp>
        <p:nvSpPr>
          <p:cNvPr id="3" name="Titel 2">
            <a:extLst>
              <a:ext uri="{FF2B5EF4-FFF2-40B4-BE49-F238E27FC236}">
                <a16:creationId xmlns:a16="http://schemas.microsoft.com/office/drawing/2014/main" id="{59487FEC-8D90-0220-73CD-48249E1E502F}"/>
              </a:ext>
            </a:extLst>
          </p:cNvPr>
          <p:cNvSpPr>
            <a:spLocks noGrp="1"/>
          </p:cNvSpPr>
          <p:nvPr>
            <p:ph type="title"/>
          </p:nvPr>
        </p:nvSpPr>
        <p:spPr/>
        <p:txBody>
          <a:bodyPr/>
          <a:lstStyle/>
          <a:p>
            <a:r>
              <a:rPr lang="de-DE" dirty="0"/>
              <a:t>Eigene Recherche 1</a:t>
            </a:r>
          </a:p>
        </p:txBody>
      </p:sp>
      <p:sp>
        <p:nvSpPr>
          <p:cNvPr id="4" name="Inhaltsplatzhalter 3">
            <a:extLst>
              <a:ext uri="{FF2B5EF4-FFF2-40B4-BE49-F238E27FC236}">
                <a16:creationId xmlns:a16="http://schemas.microsoft.com/office/drawing/2014/main" id="{81686D55-4B9F-6CF4-6C21-B9CF818F7D2E}"/>
              </a:ext>
            </a:extLst>
          </p:cNvPr>
          <p:cNvSpPr>
            <a:spLocks noGrp="1"/>
          </p:cNvSpPr>
          <p:nvPr>
            <p:ph sz="quarter" idx="14"/>
          </p:nvPr>
        </p:nvSpPr>
        <p:spPr/>
        <p:txBody>
          <a:bodyPr/>
          <a:lstStyle/>
          <a:p>
            <a:pPr marL="0" indent="0">
              <a:buNone/>
            </a:pPr>
            <a:r>
              <a:rPr lang="de-DE" b="1" dirty="0"/>
              <a:t>1. Was ist die Originalquelle?</a:t>
            </a:r>
          </a:p>
          <a:p>
            <a:pPr>
              <a:buFont typeface="Wingdings" pitchFamily="2" charset="2"/>
              <a:buChar char="à"/>
            </a:pPr>
            <a:r>
              <a:rPr lang="de-DE" dirty="0">
                <a:sym typeface="Wingdings" pitchFamily="2" charset="2"/>
              </a:rPr>
              <a:t>Levi auf </a:t>
            </a:r>
            <a:r>
              <a:rPr lang="de-DE" dirty="0" err="1">
                <a:sym typeface="Wingdings" pitchFamily="2" charset="2"/>
              </a:rPr>
              <a:t>TikTok</a:t>
            </a:r>
            <a:endParaRPr lang="de-DE" dirty="0">
              <a:sym typeface="Wingdings" pitchFamily="2" charset="2"/>
            </a:endParaRPr>
          </a:p>
        </p:txBody>
      </p:sp>
      <p:pic>
        <p:nvPicPr>
          <p:cNvPr id="14" name="Weißlichtmilben_Original_Gekürzt_3">
            <a:hlinkClick r:id="" action="ppaction://media"/>
            <a:extLst>
              <a:ext uri="{FF2B5EF4-FFF2-40B4-BE49-F238E27FC236}">
                <a16:creationId xmlns:a16="http://schemas.microsoft.com/office/drawing/2014/main" id="{DDCAF267-905B-FEB9-7D33-3AF4634513EF}"/>
              </a:ext>
            </a:extLst>
          </p:cNvPr>
          <p:cNvPicPr>
            <a:picLocks noGrp="1" noChangeAspect="1"/>
          </p:cNvPicPr>
          <p:nvPr>
            <p:ph sz="quarter" idx="15"/>
            <a:videoFile r:link="rId2"/>
            <p:extLst>
              <p:ext uri="{DAA4B4D4-6D71-4841-9C94-3DE7FCFB9230}">
                <p14:media xmlns:p14="http://schemas.microsoft.com/office/powerpoint/2010/main" r:embed="rId1"/>
              </p:ext>
            </p:extLst>
          </p:nvPr>
        </p:nvPicPr>
        <p:blipFill>
          <a:blip r:embed="rId5"/>
          <a:stretch>
            <a:fillRect/>
          </a:stretch>
        </p:blipFill>
        <p:spPr>
          <a:xfrm>
            <a:off x="1679575" y="665163"/>
            <a:ext cx="3109913" cy="5527675"/>
          </a:xfrm>
        </p:spPr>
      </p:pic>
    </p:spTree>
    <p:extLst>
      <p:ext uri="{BB962C8B-B14F-4D97-AF65-F5344CB8AC3E}">
        <p14:creationId xmlns:p14="http://schemas.microsoft.com/office/powerpoint/2010/main" val="5810497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3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57D2A-CAA2-1B51-B118-B10FC2463812}"/>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B682067C-9CA1-8C3F-2481-4963A4C5AA66}"/>
              </a:ext>
            </a:extLst>
          </p:cNvPr>
          <p:cNvSpPr>
            <a:spLocks noGrp="1"/>
          </p:cNvSpPr>
          <p:nvPr>
            <p:ph type="body" sz="quarter" idx="11"/>
          </p:nvPr>
        </p:nvSpPr>
        <p:spPr/>
        <p:txBody>
          <a:bodyPr/>
          <a:lstStyle/>
          <a:p>
            <a:endParaRPr lang="de-DE"/>
          </a:p>
        </p:txBody>
      </p:sp>
      <p:sp>
        <p:nvSpPr>
          <p:cNvPr id="3" name="Titel 2">
            <a:extLst>
              <a:ext uri="{FF2B5EF4-FFF2-40B4-BE49-F238E27FC236}">
                <a16:creationId xmlns:a16="http://schemas.microsoft.com/office/drawing/2014/main" id="{129A6A38-E1D0-CE57-3E41-F09CFC2B0835}"/>
              </a:ext>
            </a:extLst>
          </p:cNvPr>
          <p:cNvSpPr>
            <a:spLocks noGrp="1"/>
          </p:cNvSpPr>
          <p:nvPr>
            <p:ph type="title"/>
          </p:nvPr>
        </p:nvSpPr>
        <p:spPr/>
        <p:txBody>
          <a:bodyPr/>
          <a:lstStyle/>
          <a:p>
            <a:r>
              <a:rPr lang="de-DE" dirty="0"/>
              <a:t>Eigene Recherche 2</a:t>
            </a:r>
          </a:p>
        </p:txBody>
      </p:sp>
      <p:sp>
        <p:nvSpPr>
          <p:cNvPr id="4" name="Inhaltsplatzhalter 3">
            <a:extLst>
              <a:ext uri="{FF2B5EF4-FFF2-40B4-BE49-F238E27FC236}">
                <a16:creationId xmlns:a16="http://schemas.microsoft.com/office/drawing/2014/main" id="{6C0C37E0-A201-20B2-F7E2-F396B0030AF8}"/>
              </a:ext>
            </a:extLst>
          </p:cNvPr>
          <p:cNvSpPr>
            <a:spLocks noGrp="1"/>
          </p:cNvSpPr>
          <p:nvPr>
            <p:ph sz="quarter" idx="14"/>
          </p:nvPr>
        </p:nvSpPr>
        <p:spPr/>
        <p:txBody>
          <a:bodyPr/>
          <a:lstStyle/>
          <a:p>
            <a:pPr marL="0" indent="0">
              <a:buNone/>
            </a:pPr>
            <a:r>
              <a:rPr lang="de-DE" b="1" dirty="0"/>
              <a:t>2. Berichtet noch jemand darüber?</a:t>
            </a:r>
          </a:p>
          <a:p>
            <a:pPr marL="0" indent="0">
              <a:buNone/>
            </a:pPr>
            <a:r>
              <a:rPr lang="de-DE" dirty="0">
                <a:sym typeface="Wingdings" pitchFamily="2" charset="2"/>
              </a:rPr>
              <a:t> Einmal </a:t>
            </a:r>
            <a:r>
              <a:rPr lang="de-DE" dirty="0" err="1">
                <a:sym typeface="Wingdings" pitchFamily="2" charset="2"/>
              </a:rPr>
              <a:t>googeln</a:t>
            </a:r>
            <a:r>
              <a:rPr lang="de-DE" dirty="0">
                <a:sym typeface="Wingdings" pitchFamily="2" charset="2"/>
              </a:rPr>
              <a:t> und oft findest du viele Artikel, die bestätigen, dass es sich dabei um </a:t>
            </a:r>
            <a:r>
              <a:rPr lang="de-DE" b="1" dirty="0">
                <a:sym typeface="Wingdings" pitchFamily="2" charset="2"/>
              </a:rPr>
              <a:t>Fake News </a:t>
            </a:r>
            <a:r>
              <a:rPr lang="de-DE" dirty="0">
                <a:sym typeface="Wingdings" pitchFamily="2" charset="2"/>
              </a:rPr>
              <a:t>handelt</a:t>
            </a:r>
          </a:p>
        </p:txBody>
      </p:sp>
      <p:pic>
        <p:nvPicPr>
          <p:cNvPr id="8" name="Inhaltsplatzhalter 7" descr="Ein Bild, das Text, Screenshot, Website, Webseite enthält.&#10;&#10;KI-generierte Inhalte können fehlerhaft sein.">
            <a:extLst>
              <a:ext uri="{FF2B5EF4-FFF2-40B4-BE49-F238E27FC236}">
                <a16:creationId xmlns:a16="http://schemas.microsoft.com/office/drawing/2014/main" id="{C2254F5D-58FB-85E1-6D32-8CAF27E638B8}"/>
              </a:ext>
            </a:extLst>
          </p:cNvPr>
          <p:cNvPicPr>
            <a:picLocks noGrp="1" noChangeAspect="1"/>
          </p:cNvPicPr>
          <p:nvPr>
            <p:ph sz="quarter" idx="15"/>
          </p:nvPr>
        </p:nvPicPr>
        <p:blipFill>
          <a:blip r:embed="rId3" cstate="email">
            <a:extLst>
              <a:ext uri="{28A0092B-C50C-407E-A947-70E740481C1C}">
                <a14:useLocalDpi xmlns:a14="http://schemas.microsoft.com/office/drawing/2010/main"/>
              </a:ext>
            </a:extLst>
          </a:blip>
          <a:stretch>
            <a:fillRect/>
          </a:stretch>
        </p:blipFill>
        <p:spPr>
          <a:xfrm>
            <a:off x="953172" y="665163"/>
            <a:ext cx="4561130" cy="5527675"/>
          </a:xfrm>
        </p:spPr>
      </p:pic>
      <p:pic>
        <p:nvPicPr>
          <p:cNvPr id="11" name="Grafik 10" descr="Ein Bild, das Text, Schrift, weiß, Algebra enthält.&#10;&#10;KI-generierte Inhalte können fehlerhaft sein.">
            <a:extLst>
              <a:ext uri="{FF2B5EF4-FFF2-40B4-BE49-F238E27FC236}">
                <a16:creationId xmlns:a16="http://schemas.microsoft.com/office/drawing/2014/main" id="{C79FA9F3-4F4E-63FF-4388-071D0DC7EA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3871" y="3944843"/>
            <a:ext cx="6696616" cy="1206025"/>
          </a:xfrm>
          <a:prstGeom prst="rect">
            <a:avLst/>
          </a:prstGeom>
          <a:ln>
            <a:noFill/>
          </a:ln>
          <a:effectLst>
            <a:outerShdw blurRad="292100" dist="139700" dir="2700000" algn="tl" rotWithShape="0">
              <a:srgbClr val="333333">
                <a:alpha val="65000"/>
              </a:srgbClr>
            </a:outerShdw>
          </a:effectLst>
        </p:spPr>
      </p:pic>
      <p:cxnSp>
        <p:nvCxnSpPr>
          <p:cNvPr id="21" name="Gerade Verbindung mit Pfeil 20">
            <a:extLst>
              <a:ext uri="{FF2B5EF4-FFF2-40B4-BE49-F238E27FC236}">
                <a16:creationId xmlns:a16="http://schemas.microsoft.com/office/drawing/2014/main" id="{02824DC7-BC9E-F6B2-81AA-78E2483831BE}"/>
              </a:ext>
            </a:extLst>
          </p:cNvPr>
          <p:cNvCxnSpPr/>
          <p:nvPr/>
        </p:nvCxnSpPr>
        <p:spPr>
          <a:xfrm>
            <a:off x="2940908" y="3225114"/>
            <a:ext cx="481914" cy="59312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9857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ecodia Akademie">
  <a:themeElements>
    <a:clrScheme name="Benutzerdefiniert 5">
      <a:dk1>
        <a:srgbClr val="333333"/>
      </a:dk1>
      <a:lt1>
        <a:srgbClr val="FFFFFF"/>
      </a:lt1>
      <a:dk2>
        <a:srgbClr val="1B2C3F"/>
      </a:dk2>
      <a:lt2>
        <a:srgbClr val="D9D9DA"/>
      </a:lt2>
      <a:accent1>
        <a:srgbClr val="10B3F1"/>
      </a:accent1>
      <a:accent2>
        <a:srgbClr val="F6F6F6"/>
      </a:accent2>
      <a:accent3>
        <a:srgbClr val="9B58B5"/>
      </a:accent3>
      <a:accent4>
        <a:srgbClr val="C14969"/>
      </a:accent4>
      <a:accent5>
        <a:srgbClr val="23D5BD"/>
      </a:accent5>
      <a:accent6>
        <a:srgbClr val="EAC14D"/>
      </a:accent6>
      <a:hlink>
        <a:srgbClr val="10B3F1"/>
      </a:hlink>
      <a:folHlink>
        <a:srgbClr val="10B3F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3" id="{ED6F78CD-9B8D-ED47-B51E-B01FCB75E01B}" vid="{2369B411-4E1A-EC42-8ED4-BAC8CEDEFDBB}"/>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mecodia Akademie</Template>
  <TotalTime>0</TotalTime>
  <Words>578</Words>
  <Application>Microsoft Macintosh PowerPoint</Application>
  <PresentationFormat>Breitbild</PresentationFormat>
  <Paragraphs>69</Paragraphs>
  <Slides>10</Slides>
  <Notes>10</Notes>
  <HiddenSlides>0</HiddenSlides>
  <MMClips>2</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10</vt:i4>
      </vt:variant>
    </vt:vector>
  </HeadingPairs>
  <TitlesOfParts>
    <vt:vector size="16" baseType="lpstr">
      <vt:lpstr>Arial</vt:lpstr>
      <vt:lpstr>Calibri</vt:lpstr>
      <vt:lpstr>Calibri Light</vt:lpstr>
      <vt:lpstr>Inter</vt:lpstr>
      <vt:lpstr>Wingdings</vt:lpstr>
      <vt:lpstr>mecodia Akademie</vt:lpstr>
      <vt:lpstr>Fake News</vt:lpstr>
      <vt:lpstr>Beispielvideo</vt:lpstr>
      <vt:lpstr>PowerPoint-Präsentation</vt:lpstr>
      <vt:lpstr>Fake-News: Gefälschte Nachrichten</vt:lpstr>
      <vt:lpstr>Fake-News: Warum werden sie verbreitet?</vt:lpstr>
      <vt:lpstr>So erkennst du Fake News</vt:lpstr>
      <vt:lpstr>PowerPoint-Präsentation</vt:lpstr>
      <vt:lpstr>Eigene Recherche 1</vt:lpstr>
      <vt:lpstr>Eigene Recherche 2</vt:lpstr>
      <vt:lpstr>Fake News Quiz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Schöne heile Welt</dc:title>
  <dc:creator>Fabian Sauer</dc:creator>
  <cp:lastModifiedBy>Fabian Sauer</cp:lastModifiedBy>
  <cp:revision>35</cp:revision>
  <dcterms:created xsi:type="dcterms:W3CDTF">2022-07-15T13:01:02Z</dcterms:created>
  <dcterms:modified xsi:type="dcterms:W3CDTF">2025-02-28T09:22:26Z</dcterms:modified>
</cp:coreProperties>
</file>