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63" r:id="rId2"/>
    <p:sldId id="365" r:id="rId3"/>
    <p:sldId id="366" r:id="rId4"/>
    <p:sldId id="36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2740"/>
  </p:normalViewPr>
  <p:slideViewPr>
    <p:cSldViewPr snapToGrid="0" snapToObjects="1" showGuides="1">
      <p:cViewPr varScale="1">
        <p:scale>
          <a:sx n="104" d="100"/>
          <a:sy n="104" d="100"/>
        </p:scale>
        <p:origin x="10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28.11.25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28.11.25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Eigene Mobbingerfahrungen früher (Rache)</a:t>
            </a:r>
          </a:p>
          <a:p>
            <a:pPr marL="171450" indent="-171450">
              <a:buFontTx/>
              <a:buChar char="-"/>
            </a:pPr>
            <a:r>
              <a:rPr lang="de-DE" dirty="0"/>
              <a:t>Gefühl von Macht und Überlegenheit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Eigene Unsicherheiten und Schwächen vertuschen, in dem „Schwäche“ eines anderen gezeigt wird</a:t>
            </a:r>
          </a:p>
          <a:p>
            <a:pPr marL="171450" indent="-171450">
              <a:buFontTx/>
              <a:buChar char="-"/>
            </a:pPr>
            <a:r>
              <a:rPr lang="de-DE" dirty="0"/>
              <a:t>Eifersucht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44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sz="1200"/>
              <a:t>Lest die </a:t>
            </a:r>
            <a:r>
              <a:rPr lang="de-DE" sz="1200" dirty="0"/>
              <a:t>Zettel aller Gruppen gemeinsam durch und sortiert ähnliche Regeln in Grüppchen zusammen an der Tafel.</a:t>
            </a:r>
          </a:p>
          <a:p>
            <a:pPr marL="228600" indent="-228600">
              <a:buAutoNum type="arabicPeriod"/>
            </a:pPr>
            <a:r>
              <a:rPr lang="de-DE" sz="1200" dirty="0"/>
              <a:t>Besprecht die Regeln! Stimmen alle zu? Welche Regeln sollten aussortiert oder angepasst werden? Wenn es mehrere Formulierungen für eine Regel gibt: Wählt nur einen Zettel aus oder schreibt ihn noch einmal neu.</a:t>
            </a:r>
          </a:p>
          <a:p>
            <a:pPr marL="228600" indent="-228600">
              <a:buAutoNum type="arabicPeriod"/>
            </a:pPr>
            <a:r>
              <a:rPr lang="de-DE" sz="1200" dirty="0"/>
              <a:t>Stellt die Endergebnisse auf einem Plakat zusammen oder heftet sie zusammen an die Klassenzimmer-Wand!  </a:t>
            </a:r>
          </a:p>
          <a:p>
            <a:pPr marL="228600" indent="-228600">
              <a:buAutoNum type="arabicPeriod"/>
            </a:pPr>
            <a:endParaRPr lang="de-DE" sz="1200" dirty="0"/>
          </a:p>
          <a:p>
            <a:pPr marL="228600" indent="-228600">
              <a:buAutoNum type="arabicPeriod"/>
            </a:pPr>
            <a:endParaRPr lang="de-DE" sz="1200" dirty="0"/>
          </a:p>
          <a:p>
            <a:pPr marL="228600" indent="-228600">
              <a:buAutoNum type="arabicPeriod"/>
            </a:pPr>
            <a:r>
              <a:rPr lang="de-DE" sz="1200" dirty="0">
                <a:sym typeface="Wingdings" pitchFamily="2" charset="2"/>
              </a:rPr>
              <a:t> Alternative bei Zeitknappheit: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 Gruppe soll ihre eigenen Regeln kurz vorstellen und sie dann an die Wand oder ein Plakat heften.</a:t>
            </a:r>
            <a:r>
              <a:rPr lang="de-DE" dirty="0">
                <a:effectLst/>
              </a:rPr>
              <a:t> </a:t>
            </a:r>
            <a:endParaRPr lang="de-DE" sz="1200" dirty="0">
              <a:sym typeface="Wingdings" pitchFamily="2" charset="2"/>
            </a:endParaRPr>
          </a:p>
          <a:p>
            <a:pPr marL="228600" indent="-228600">
              <a:buAutoNum type="arabicPeriod"/>
            </a:pPr>
            <a:endParaRPr lang="de-DE" sz="1200" dirty="0">
              <a:sym typeface="Wingdings" pitchFamily="2" charset="2"/>
            </a:endParaRPr>
          </a:p>
          <a:p>
            <a:pPr marL="228600" indent="-228600">
              <a:buAutoNum type="arabicPeriod"/>
            </a:pPr>
            <a:endParaRPr lang="de-DE" sz="1200" dirty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05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Wir gegen Mobbing</a:t>
            </a:r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51699-A927-B6F2-12EF-4E9221F4A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Diskussion:</a:t>
            </a:r>
            <a:br>
              <a:rPr lang="de-DE" dirty="0"/>
            </a:br>
            <a:br>
              <a:rPr lang="de-DE" dirty="0"/>
            </a:br>
            <a:r>
              <a:rPr lang="de-DE" sz="4400" dirty="0"/>
              <a:t>Was sind Gründe dafür, </a:t>
            </a:r>
            <a:br>
              <a:rPr lang="de-DE" sz="4400" dirty="0"/>
            </a:br>
            <a:r>
              <a:rPr lang="de-DE" sz="4400" dirty="0"/>
              <a:t>dass manche Jugendliche </a:t>
            </a:r>
            <a:br>
              <a:rPr lang="de-DE" sz="4400" dirty="0"/>
            </a:br>
            <a:r>
              <a:rPr lang="de-DE" sz="4400" dirty="0"/>
              <a:t>ihre </a:t>
            </a:r>
            <a:r>
              <a:rPr lang="de-DE" sz="4400" dirty="0" err="1"/>
              <a:t>Mitschüler:innen</a:t>
            </a:r>
            <a:r>
              <a:rPr lang="de-DE" sz="4400" dirty="0"/>
              <a:t> mobben?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3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23994-944B-B809-5777-466D8AC50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sz="3800" dirty="0"/>
              <a:t>Findet euch in kleinen Gruppen zusammen </a:t>
            </a:r>
            <a:br>
              <a:rPr lang="de-DE" sz="3800" dirty="0"/>
            </a:br>
            <a:r>
              <a:rPr lang="de-DE" sz="3800" dirty="0"/>
              <a:t>und überlegt euch Regeln gegen Mobbing </a:t>
            </a:r>
            <a:br>
              <a:rPr lang="de-DE" sz="3800" dirty="0"/>
            </a:br>
            <a:r>
              <a:rPr lang="de-DE" sz="3800" dirty="0"/>
              <a:t>und Cybermobbing für eure Klasse!</a:t>
            </a:r>
            <a:br>
              <a:rPr lang="de-DE" sz="3600" dirty="0"/>
            </a:br>
            <a:br>
              <a:rPr lang="de-DE" sz="3600" dirty="0"/>
            </a:br>
            <a:r>
              <a:rPr lang="de-DE" sz="3200" dirty="0"/>
              <a:t>Notiert einzelne Regeln auf kleinen Zetteln!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9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23994-944B-B809-5777-466D8AC50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sz="4000" dirty="0"/>
            </a:br>
            <a:br>
              <a:rPr lang="de-DE" sz="4000" dirty="0"/>
            </a:br>
            <a:br>
              <a:rPr lang="de-DE" dirty="0"/>
            </a:br>
            <a:r>
              <a:rPr lang="de-DE" sz="3600" dirty="0"/>
              <a:t>1. Sammeln und sortieren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2. Besprechen und anpassen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3. Präsentieren</a:t>
            </a:r>
            <a:br>
              <a:rPr lang="de-DE" sz="3600" dirty="0"/>
            </a:br>
            <a:br>
              <a:rPr lang="de-DE" sz="3600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1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201</Words>
  <Application>Microsoft Macintosh PowerPoint</Application>
  <PresentationFormat>Breitbild</PresentationFormat>
  <Paragraphs>16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mecodia Akademie</vt:lpstr>
      <vt:lpstr>Wir gegen Mobbing</vt:lpstr>
      <vt:lpstr>Diskussion:  Was sind Gründe dafür,  dass manche Jugendliche  ihre Mitschüler:innen mobben?</vt:lpstr>
      <vt:lpstr> Findet euch in kleinen Gruppen zusammen  und überlegt euch Regeln gegen Mobbing  und Cybermobbing für eure Klasse!  Notiert einzelne Regeln auf kleinen Zetteln! </vt:lpstr>
      <vt:lpstr>   1. Sammeln und sortieren  2. Besprechen und anpassen  3. Präsentieren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Bente Seibert</cp:lastModifiedBy>
  <cp:revision>13</cp:revision>
  <dcterms:created xsi:type="dcterms:W3CDTF">2022-07-15T13:01:02Z</dcterms:created>
  <dcterms:modified xsi:type="dcterms:W3CDTF">2025-11-28T09:38:08Z</dcterms:modified>
</cp:coreProperties>
</file>