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363" r:id="rId2"/>
    <p:sldId id="375" r:id="rId3"/>
    <p:sldId id="374" r:id="rId4"/>
    <p:sldId id="365" r:id="rId5"/>
    <p:sldId id="370" r:id="rId6"/>
    <p:sldId id="373" r:id="rId7"/>
    <p:sldId id="372" r:id="rId8"/>
    <p:sldId id="371" r:id="rId9"/>
    <p:sldId id="367" r:id="rId10"/>
    <p:sldId id="369"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F1F1F1"/>
    <a:srgbClr val="ECF0F1"/>
    <a:srgbClr val="F6F6F6"/>
    <a:srgbClr val="1B2C3F"/>
    <a:srgbClr val="10B4F1"/>
    <a:srgbClr val="37A9DC"/>
    <a:srgbClr val="5A7CA0"/>
    <a:srgbClr val="2D3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82721"/>
  </p:normalViewPr>
  <p:slideViewPr>
    <p:cSldViewPr snapToGrid="0" snapToObjects="1" showGuides="1">
      <p:cViewPr varScale="1">
        <p:scale>
          <a:sx n="105" d="100"/>
          <a:sy n="105" d="100"/>
        </p:scale>
        <p:origin x="960"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14" d="100"/>
          <a:sy n="114" d="100"/>
        </p:scale>
        <p:origin x="42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FA2648-D8FF-4D0D-BBDA-ADD97069BDF9}" type="datetimeFigureOut">
              <a:rPr lang="de-DE" smtClean="0"/>
              <a:t>12.08.22</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4C39D-99B5-4B6C-B5BB-43D9247CF9AC}" type="slidenum">
              <a:rPr lang="de-DE" smtClean="0"/>
              <a:t>‹Nr.›</a:t>
            </a:fld>
            <a:endParaRPr lang="de-DE"/>
          </a:p>
        </p:txBody>
      </p:sp>
    </p:spTree>
    <p:extLst>
      <p:ext uri="{BB962C8B-B14F-4D97-AF65-F5344CB8AC3E}">
        <p14:creationId xmlns:p14="http://schemas.microsoft.com/office/powerpoint/2010/main" val="4159195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13A8F-4B0F-4A86-8E76-258BF0406628}" type="datetimeFigureOut">
              <a:rPr lang="de-DE" smtClean="0"/>
              <a:t>12.08.22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E4D0E4-ACE7-4A79-B98D-443CEA5CE4F4}" type="slidenum">
              <a:rPr lang="de-DE" smtClean="0"/>
              <a:t>‹Nr.›</a:t>
            </a:fld>
            <a:endParaRPr lang="de-DE"/>
          </a:p>
        </p:txBody>
      </p:sp>
    </p:spTree>
    <p:extLst>
      <p:ext uri="{BB962C8B-B14F-4D97-AF65-F5344CB8AC3E}">
        <p14:creationId xmlns:p14="http://schemas.microsoft.com/office/powerpoint/2010/main" val="1072136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a:solidFill>
                  <a:schemeClr val="tx1"/>
                </a:solidFill>
                <a:effectLst/>
                <a:latin typeface="+mn-lt"/>
                <a:ea typeface="+mn-ea"/>
                <a:cs typeface="+mn-cs"/>
              </a:rPr>
              <a:t>Habt ihr so etwas auch schonmal online gesehen?</a:t>
            </a:r>
          </a:p>
          <a:p>
            <a:pPr lvl="0"/>
            <a:r>
              <a:rPr lang="de-DE" sz="1200" kern="1200" dirty="0">
                <a:solidFill>
                  <a:schemeClr val="tx1"/>
                </a:solidFill>
                <a:effectLst/>
                <a:latin typeface="+mn-lt"/>
                <a:ea typeface="+mn-ea"/>
                <a:cs typeface="+mn-cs"/>
              </a:rPr>
              <a:t>Was ist der Unterschied zwischen </a:t>
            </a:r>
            <a:r>
              <a:rPr lang="de-DE" sz="1200" kern="1200" dirty="0" err="1">
                <a:solidFill>
                  <a:schemeClr val="tx1"/>
                </a:solidFill>
                <a:effectLst/>
                <a:latin typeface="+mn-lt"/>
                <a:ea typeface="+mn-ea"/>
                <a:cs typeface="+mn-cs"/>
              </a:rPr>
              <a:t>Hate</a:t>
            </a:r>
            <a:r>
              <a:rPr lang="de-DE" sz="1200" kern="1200" dirty="0">
                <a:solidFill>
                  <a:schemeClr val="tx1"/>
                </a:solidFill>
                <a:effectLst/>
                <a:latin typeface="+mn-lt"/>
                <a:ea typeface="+mn-ea"/>
                <a:cs typeface="+mn-cs"/>
              </a:rPr>
              <a:t> Speech und Cybermobbing? (Cybermobbing eher gegen Einzelne, </a:t>
            </a:r>
            <a:r>
              <a:rPr lang="de-DE" sz="1200" kern="1200" dirty="0" err="1">
                <a:solidFill>
                  <a:schemeClr val="tx1"/>
                </a:solidFill>
                <a:effectLst/>
                <a:latin typeface="+mn-lt"/>
                <a:ea typeface="+mn-ea"/>
                <a:cs typeface="+mn-cs"/>
              </a:rPr>
              <a:t>Hate</a:t>
            </a:r>
            <a:r>
              <a:rPr lang="de-DE" sz="1200" kern="1200" dirty="0">
                <a:solidFill>
                  <a:schemeClr val="tx1"/>
                </a:solidFill>
                <a:effectLst/>
                <a:latin typeface="+mn-lt"/>
                <a:ea typeface="+mn-ea"/>
                <a:cs typeface="+mn-cs"/>
              </a:rPr>
              <a:t> Speech eher gegen Gruppen oder weil eine Person einer vermeintlichen Gruppe angehört (in Bezug auf Religion, Herkunft, Aussehen, Geschlecht, Sexualität usw.)</a:t>
            </a:r>
          </a:p>
          <a:p>
            <a:pPr lvl="0"/>
            <a:r>
              <a:rPr lang="de-DE" sz="1200" kern="1200" dirty="0">
                <a:solidFill>
                  <a:schemeClr val="tx1"/>
                </a:solidFill>
                <a:effectLst/>
                <a:latin typeface="+mn-lt"/>
                <a:ea typeface="+mn-ea"/>
                <a:cs typeface="+mn-cs"/>
              </a:rPr>
              <a:t>Wie geht es den Menschen oder Menschengruppen, die online fertig gemacht werden? Wie fühlen sie sich? </a:t>
            </a:r>
          </a:p>
          <a:p>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2</a:t>
            </a:fld>
            <a:endParaRPr lang="de-DE"/>
          </a:p>
        </p:txBody>
      </p:sp>
    </p:spTree>
    <p:extLst>
      <p:ext uri="{BB962C8B-B14F-4D97-AF65-F5344CB8AC3E}">
        <p14:creationId xmlns:p14="http://schemas.microsoft.com/office/powerpoint/2010/main" val="2876030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a:solidFill>
                  <a:schemeClr val="tx1"/>
                </a:solidFill>
                <a:effectLst/>
                <a:latin typeface="+mn-lt"/>
                <a:ea typeface="+mn-ea"/>
                <a:cs typeface="+mn-cs"/>
              </a:rPr>
              <a:t>Habt ihr so etwas auch schonmal online gesehen?</a:t>
            </a:r>
          </a:p>
          <a:p>
            <a:pPr lvl="0"/>
            <a:r>
              <a:rPr lang="de-DE" sz="1200" kern="1200" dirty="0">
                <a:solidFill>
                  <a:schemeClr val="tx1"/>
                </a:solidFill>
                <a:effectLst/>
                <a:latin typeface="+mn-lt"/>
                <a:ea typeface="+mn-ea"/>
                <a:cs typeface="+mn-cs"/>
              </a:rPr>
              <a:t>Was ist der Unterschied zwischen </a:t>
            </a:r>
            <a:r>
              <a:rPr lang="de-DE" sz="1200" kern="1200" dirty="0" err="1">
                <a:solidFill>
                  <a:schemeClr val="tx1"/>
                </a:solidFill>
                <a:effectLst/>
                <a:latin typeface="+mn-lt"/>
                <a:ea typeface="+mn-ea"/>
                <a:cs typeface="+mn-cs"/>
              </a:rPr>
              <a:t>Hate</a:t>
            </a:r>
            <a:r>
              <a:rPr lang="de-DE" sz="1200" kern="1200" dirty="0">
                <a:solidFill>
                  <a:schemeClr val="tx1"/>
                </a:solidFill>
                <a:effectLst/>
                <a:latin typeface="+mn-lt"/>
                <a:ea typeface="+mn-ea"/>
                <a:cs typeface="+mn-cs"/>
              </a:rPr>
              <a:t> Speech und Cybermobbing? (Cybermobbing eher gegen Einzelne, </a:t>
            </a:r>
            <a:r>
              <a:rPr lang="de-DE" sz="1200" kern="1200" dirty="0" err="1">
                <a:solidFill>
                  <a:schemeClr val="tx1"/>
                </a:solidFill>
                <a:effectLst/>
                <a:latin typeface="+mn-lt"/>
                <a:ea typeface="+mn-ea"/>
                <a:cs typeface="+mn-cs"/>
              </a:rPr>
              <a:t>Hate</a:t>
            </a:r>
            <a:r>
              <a:rPr lang="de-DE" sz="1200" kern="1200" dirty="0">
                <a:solidFill>
                  <a:schemeClr val="tx1"/>
                </a:solidFill>
                <a:effectLst/>
                <a:latin typeface="+mn-lt"/>
                <a:ea typeface="+mn-ea"/>
                <a:cs typeface="+mn-cs"/>
              </a:rPr>
              <a:t> Speech eher gegen Gruppen oder weil eine Person einer vermeintlichen Gruppe angehört (in Bezug auf Religion, Herkunft, Aussehen, Geschlecht, Sexualität usw.)</a:t>
            </a:r>
          </a:p>
          <a:p>
            <a:pPr lvl="0"/>
            <a:r>
              <a:rPr lang="de-DE" sz="1200" kern="1200" dirty="0">
                <a:solidFill>
                  <a:schemeClr val="tx1"/>
                </a:solidFill>
                <a:effectLst/>
                <a:latin typeface="+mn-lt"/>
                <a:ea typeface="+mn-ea"/>
                <a:cs typeface="+mn-cs"/>
              </a:rPr>
              <a:t>Wie geht es den Menschen oder Menschengruppen, die online fertig gemacht werden? Wie fühlen sie sich? </a:t>
            </a:r>
          </a:p>
          <a:p>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3</a:t>
            </a:fld>
            <a:endParaRPr lang="de-DE"/>
          </a:p>
        </p:txBody>
      </p:sp>
    </p:spTree>
    <p:extLst>
      <p:ext uri="{BB962C8B-B14F-4D97-AF65-F5344CB8AC3E}">
        <p14:creationId xmlns:p14="http://schemas.microsoft.com/office/powerpoint/2010/main" val="3273886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Klar machen, dass Diskussionen mit Menschen, die Hass im Netz verbreiten oft sinnlos sind!</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Manchen Menschen macht es sogar Spaß, gemeine Dinge über andere online zu schreiben: Diese werden auch „Trolle“ genannt. Der Satz „</a:t>
            </a:r>
            <a:r>
              <a:rPr lang="de-DE" sz="1200" kern="1200" dirty="0" err="1">
                <a:solidFill>
                  <a:schemeClr val="tx1"/>
                </a:solidFill>
                <a:effectLst/>
                <a:latin typeface="+mn-lt"/>
                <a:ea typeface="+mn-ea"/>
                <a:cs typeface="+mn-cs"/>
              </a:rPr>
              <a:t>Don’t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feed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troll“ bedeutet, dass man mit solchen Leuten nicht diskutieren sollte, weil sie nicht sachlich argumentieren und sich darüber freuen, wenn du dich aufregst.</a:t>
            </a:r>
            <a:r>
              <a:rPr lang="de-DE" dirty="0">
                <a:effectLst/>
              </a:rPr>
              <a:t> </a:t>
            </a:r>
          </a:p>
          <a:p>
            <a:r>
              <a:rPr lang="de-DE" dirty="0">
                <a:effectLst/>
              </a:rPr>
              <a:t> </a:t>
            </a:r>
            <a:r>
              <a:rPr lang="de-DE" dirty="0">
                <a:effectLst/>
                <a:sym typeface="Wingdings" pitchFamily="2" charset="2"/>
              </a:rPr>
              <a:t> Besser: Beiträge auf den Plattformen melden. Die Betreiber müssen den Beitrag, den Kommentar oder das Profil dann prüfen. Verstoßen die Inhalte gegen die Gemeinschaftsrichtlinien werden sie gelöscht.</a:t>
            </a:r>
            <a:endParaRPr lang="de-DE" dirty="0">
              <a:effectLst/>
            </a:endParaRPr>
          </a:p>
        </p:txBody>
      </p:sp>
      <p:sp>
        <p:nvSpPr>
          <p:cNvPr id="4" name="Foliennummernplatzhalter 3"/>
          <p:cNvSpPr>
            <a:spLocks noGrp="1"/>
          </p:cNvSpPr>
          <p:nvPr>
            <p:ph type="sldNum" sz="quarter" idx="5"/>
          </p:nvPr>
        </p:nvSpPr>
        <p:spPr/>
        <p:txBody>
          <a:bodyPr/>
          <a:lstStyle/>
          <a:p>
            <a:fld id="{77E4D0E4-ACE7-4A79-B98D-443CEA5CE4F4}" type="slidenum">
              <a:rPr lang="de-DE" smtClean="0"/>
              <a:t>4</a:t>
            </a:fld>
            <a:endParaRPr lang="de-DE"/>
          </a:p>
        </p:txBody>
      </p:sp>
    </p:spTree>
    <p:extLst>
      <p:ext uri="{BB962C8B-B14F-4D97-AF65-F5344CB8AC3E}">
        <p14:creationId xmlns:p14="http://schemas.microsoft.com/office/powerpoint/2010/main" val="22280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Befindet sich der Kommentar unter deinem eigenen Beitrag kannst du ihn auch löschen.</a:t>
            </a:r>
          </a:p>
        </p:txBody>
      </p:sp>
      <p:sp>
        <p:nvSpPr>
          <p:cNvPr id="4" name="Foliennummernplatzhalter 3"/>
          <p:cNvSpPr>
            <a:spLocks noGrp="1"/>
          </p:cNvSpPr>
          <p:nvPr>
            <p:ph type="sldNum" sz="quarter" idx="5"/>
          </p:nvPr>
        </p:nvSpPr>
        <p:spPr/>
        <p:txBody>
          <a:bodyPr/>
          <a:lstStyle/>
          <a:p>
            <a:fld id="{77E4D0E4-ACE7-4A79-B98D-443CEA5CE4F4}" type="slidenum">
              <a:rPr lang="de-DE" smtClean="0"/>
              <a:t>6</a:t>
            </a:fld>
            <a:endParaRPr lang="de-DE"/>
          </a:p>
        </p:txBody>
      </p:sp>
    </p:spTree>
    <p:extLst>
      <p:ext uri="{BB962C8B-B14F-4D97-AF65-F5344CB8AC3E}">
        <p14:creationId xmlns:p14="http://schemas.microsoft.com/office/powerpoint/2010/main" val="311719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Befindet sich der Kommentar unter deinem eigenen Beitrag</a:t>
            </a:r>
            <a:r>
              <a:rPr lang="de-DE"/>
              <a:t>, kannst du ihn auch löschen.</a:t>
            </a:r>
          </a:p>
        </p:txBody>
      </p:sp>
      <p:sp>
        <p:nvSpPr>
          <p:cNvPr id="4" name="Foliennummernplatzhalter 3"/>
          <p:cNvSpPr>
            <a:spLocks noGrp="1"/>
          </p:cNvSpPr>
          <p:nvPr>
            <p:ph type="sldNum" sz="quarter" idx="5"/>
          </p:nvPr>
        </p:nvSpPr>
        <p:spPr/>
        <p:txBody>
          <a:bodyPr/>
          <a:lstStyle/>
          <a:p>
            <a:fld id="{77E4D0E4-ACE7-4A79-B98D-443CEA5CE4F4}" type="slidenum">
              <a:rPr lang="de-DE" smtClean="0"/>
              <a:t>8</a:t>
            </a:fld>
            <a:endParaRPr lang="de-DE"/>
          </a:p>
        </p:txBody>
      </p:sp>
    </p:spTree>
    <p:extLst>
      <p:ext uri="{BB962C8B-B14F-4D97-AF65-F5344CB8AC3E}">
        <p14:creationId xmlns:p14="http://schemas.microsoft.com/office/powerpoint/2010/main" val="383029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a:t>HateAid</a:t>
            </a:r>
            <a:r>
              <a:rPr lang="de-DE" dirty="0"/>
              <a:t>: Wenn du selbst von Hass im Netz betroffen bist. </a:t>
            </a:r>
            <a:r>
              <a:rPr lang="de-DE" dirty="0" err="1"/>
              <a:t>HateAid</a:t>
            </a:r>
            <a:r>
              <a:rPr lang="de-DE" dirty="0"/>
              <a:t> berät dich, wie du vorgehen und dich schützen kannst. Landet dein Anliegen vor Gericht kann es sogar sein, dass </a:t>
            </a:r>
            <a:r>
              <a:rPr lang="de-DE" dirty="0" err="1"/>
              <a:t>HateAid</a:t>
            </a:r>
            <a:r>
              <a:rPr lang="de-DE" dirty="0"/>
              <a:t> die Prozesskosten übernimmt.</a:t>
            </a:r>
          </a:p>
          <a:p>
            <a:pPr marL="171450" indent="-171450">
              <a:buFontTx/>
              <a:buChar char="-"/>
            </a:pPr>
            <a:r>
              <a:rPr lang="de-DE" dirty="0" err="1"/>
              <a:t>Lovestorm</a:t>
            </a:r>
            <a:r>
              <a:rPr lang="de-DE" dirty="0"/>
              <a:t>: Wenn du dort einen Beitrag meldest, bekommst du Hilfe von vielen Freiwilligen. Sie betreiben unter dem Beitrag oder dem Kommentar Gegenrede und schreiben viele positive Kommentare, so dass fiese Kommentare „untergehen“</a:t>
            </a:r>
          </a:p>
          <a:p>
            <a:pPr marL="171450" indent="-171450">
              <a:buFontTx/>
              <a:buChar char="-"/>
            </a:pPr>
            <a:r>
              <a:rPr lang="de-DE" dirty="0" err="1"/>
              <a:t>Respect</a:t>
            </a:r>
            <a:r>
              <a:rPr lang="de-DE" dirty="0"/>
              <a:t>: Sie kümmern sich um die Meldung bei der jeweiligen Seite und schalten vielleicht sogar eine Anzeige.</a:t>
            </a:r>
          </a:p>
          <a:p>
            <a:pPr marL="171450" indent="-171450">
              <a:buFontTx/>
              <a:buChar char="-"/>
            </a:pPr>
            <a:r>
              <a:rPr lang="de-DE" dirty="0"/>
              <a:t>Polizei: Du kannst auch eine Anzeige bei der Polizei schalten, solltest aber beachten, dass eine Anzeige nicht zurück gezogen werden kann. Berate dich am besten erstmal mit deinen Eltern oder auf einer der Hilfeseiten, wenn du dir unsicher bist.</a:t>
            </a:r>
          </a:p>
        </p:txBody>
      </p:sp>
      <p:sp>
        <p:nvSpPr>
          <p:cNvPr id="4" name="Foliennummernplatzhalter 3"/>
          <p:cNvSpPr>
            <a:spLocks noGrp="1"/>
          </p:cNvSpPr>
          <p:nvPr>
            <p:ph type="sldNum" sz="quarter" idx="5"/>
          </p:nvPr>
        </p:nvSpPr>
        <p:spPr/>
        <p:txBody>
          <a:bodyPr/>
          <a:lstStyle/>
          <a:p>
            <a:fld id="{77E4D0E4-ACE7-4A79-B98D-443CEA5CE4F4}" type="slidenum">
              <a:rPr lang="de-DE" smtClean="0"/>
              <a:t>9</a:t>
            </a:fld>
            <a:endParaRPr lang="de-DE"/>
          </a:p>
        </p:txBody>
      </p:sp>
    </p:spTree>
    <p:extLst>
      <p:ext uri="{BB962C8B-B14F-4D97-AF65-F5344CB8AC3E}">
        <p14:creationId xmlns:p14="http://schemas.microsoft.com/office/powerpoint/2010/main" val="1226612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7E4D0E4-ACE7-4A79-B98D-443CEA5CE4F4}" type="slidenum">
              <a:rPr lang="de-DE" smtClean="0"/>
              <a:t>10</a:t>
            </a:fld>
            <a:endParaRPr lang="de-DE"/>
          </a:p>
        </p:txBody>
      </p:sp>
    </p:spTree>
    <p:extLst>
      <p:ext uri="{BB962C8B-B14F-4D97-AF65-F5344CB8AC3E}">
        <p14:creationId xmlns:p14="http://schemas.microsoft.com/office/powerpoint/2010/main" val="134393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Part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2636" y="2790173"/>
            <a:ext cx="9252000" cy="763466"/>
          </a:xfrm>
          <a:prstGeom prst="rect">
            <a:avLst/>
          </a:prstGeom>
          <a:noFill/>
          <a:ln>
            <a:noFill/>
          </a:ln>
        </p:spPr>
        <p:txBody>
          <a:bodyPr anchor="ctr">
            <a:noAutofit/>
          </a:bodyPr>
          <a:lstStyle>
            <a:lvl1pPr marL="0" indent="0" algn="l">
              <a:defRPr sz="4000" b="0" i="0" baseline="0">
                <a:solidFill>
                  <a:schemeClr val="bg1"/>
                </a:solidFill>
                <a:latin typeface="Calibri Light" charset="0"/>
                <a:ea typeface="Calibri Light" charset="0"/>
                <a:cs typeface="Calibri Light" charset="0"/>
              </a:defRPr>
            </a:lvl1pPr>
          </a:lstStyle>
          <a:p>
            <a:r>
              <a:rPr lang="de-DE"/>
              <a:t>Mastertitelformat bearbeiten</a:t>
            </a:r>
            <a:endParaRPr lang="de-DE" dirty="0"/>
          </a:p>
        </p:txBody>
      </p:sp>
      <p:sp>
        <p:nvSpPr>
          <p:cNvPr id="3" name="Untertitel 2"/>
          <p:cNvSpPr>
            <a:spLocks noGrp="1"/>
          </p:cNvSpPr>
          <p:nvPr>
            <p:ph type="subTitle" idx="1"/>
          </p:nvPr>
        </p:nvSpPr>
        <p:spPr>
          <a:xfrm>
            <a:off x="742636" y="3605278"/>
            <a:ext cx="9252000" cy="432048"/>
          </a:xfrm>
          <a:noFill/>
          <a:ln>
            <a:noFill/>
          </a:ln>
        </p:spPr>
        <p:txBody>
          <a:bodyPr>
            <a:normAutofit/>
          </a:bodyPr>
          <a:lstStyle>
            <a:lvl1pPr marL="0" indent="0" algn="l">
              <a:buNone/>
              <a:defRPr sz="2400" b="0" i="0">
                <a:solidFill>
                  <a:schemeClr val="bg1"/>
                </a:solidFill>
                <a:latin typeface="Calibri Light" charset="0"/>
                <a:ea typeface="Calibri Light" charset="0"/>
                <a:cs typeface="Calibri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8" name="Textplatzhalter 7"/>
          <p:cNvSpPr>
            <a:spLocks noGrp="1"/>
          </p:cNvSpPr>
          <p:nvPr>
            <p:ph type="body" sz="quarter" idx="10" hasCustomPrompt="1"/>
          </p:nvPr>
        </p:nvSpPr>
        <p:spPr>
          <a:xfrm>
            <a:off x="742636" y="4181519"/>
            <a:ext cx="9252000" cy="360363"/>
          </a:xfrm>
        </p:spPr>
        <p:txBody>
          <a:bodyPr>
            <a:noAutofit/>
          </a:bodyPr>
          <a:lstStyle>
            <a:lvl1pPr marL="177800" marR="0" indent="0" algn="r" defTabSz="914400" rtl="0" eaLnBrk="1" fontAlgn="auto" latinLnBrk="0" hangingPunct="1">
              <a:lnSpc>
                <a:spcPct val="100000"/>
              </a:lnSpc>
              <a:spcBef>
                <a:spcPct val="20000"/>
              </a:spcBef>
              <a:spcAft>
                <a:spcPts val="0"/>
              </a:spcAft>
              <a:buClrTx/>
              <a:buSzTx/>
              <a:buFontTx/>
              <a:buNone/>
              <a:tabLst/>
              <a:defRPr sz="2000" b="0" i="0" baseline="0">
                <a:solidFill>
                  <a:schemeClr val="bg1"/>
                </a:solidFill>
                <a:latin typeface="Calibri Light" charset="0"/>
                <a:ea typeface="Calibri Light" charset="0"/>
                <a:cs typeface="Calibri Light" charset="0"/>
              </a:defRPr>
            </a:lvl1pPr>
            <a:lvl2pPr>
              <a:defRPr b="0">
                <a:latin typeface="+mj-lt"/>
              </a:defRPr>
            </a:lvl2pPr>
            <a:lvl3pPr>
              <a:defRPr b="0">
                <a:latin typeface="+mj-lt"/>
              </a:defRPr>
            </a:lvl3pPr>
            <a:lvl4pPr>
              <a:defRPr b="0">
                <a:latin typeface="+mj-lt"/>
              </a:defRPr>
            </a:lvl4pPr>
            <a:lvl5pPr>
              <a:defRPr b="0">
                <a:latin typeface="+mj-lt"/>
              </a:defRPr>
            </a:lvl5pPr>
          </a:lstStyle>
          <a:p>
            <a:pPr marL="177800" marR="0" lvl="0" indent="0" algn="r" defTabSz="914400" rtl="0" eaLnBrk="1" fontAlgn="auto" latinLnBrk="0" hangingPunct="1">
              <a:lnSpc>
                <a:spcPct val="100000"/>
              </a:lnSpc>
              <a:spcBef>
                <a:spcPct val="20000"/>
              </a:spcBef>
              <a:spcAft>
                <a:spcPts val="0"/>
              </a:spcAft>
              <a:buClrTx/>
              <a:buSzTx/>
              <a:buFontTx/>
              <a:buNone/>
              <a:tabLst/>
              <a:defRPr/>
            </a:pPr>
            <a:r>
              <a:rPr lang="de-DE" dirty="0"/>
              <a:t>Referent(en): Name(en)</a:t>
            </a:r>
          </a:p>
        </p:txBody>
      </p:sp>
      <p:sp>
        <p:nvSpPr>
          <p:cNvPr id="9" name="Rechteck 8"/>
          <p:cNvSpPr/>
          <p:nvPr userDrawn="1"/>
        </p:nvSpPr>
        <p:spPr>
          <a:xfrm>
            <a:off x="0" y="5406802"/>
            <a:ext cx="12192000" cy="145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pic>
        <p:nvPicPr>
          <p:cNvPr id="15" name="Grafik 14">
            <a:extLst>
              <a:ext uri="{FF2B5EF4-FFF2-40B4-BE49-F238E27FC236}">
                <a16:creationId xmlns:a16="http://schemas.microsoft.com/office/drawing/2014/main" id="{E6394EFD-3DB4-EF4F-BB89-5831A66031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468" y="5886998"/>
            <a:ext cx="3566160" cy="785404"/>
          </a:xfrm>
          <a:prstGeom prst="rect">
            <a:avLst/>
          </a:prstGeom>
        </p:spPr>
      </p:pic>
      <p:sp>
        <p:nvSpPr>
          <p:cNvPr id="24" name="Textfeld 23">
            <a:extLst>
              <a:ext uri="{FF2B5EF4-FFF2-40B4-BE49-F238E27FC236}">
                <a16:creationId xmlns:a16="http://schemas.microsoft.com/office/drawing/2014/main" id="{CE5046AF-B53F-F94D-8B97-CD03064FF938}"/>
              </a:ext>
            </a:extLst>
          </p:cNvPr>
          <p:cNvSpPr txBox="1"/>
          <p:nvPr userDrawn="1"/>
        </p:nvSpPr>
        <p:spPr>
          <a:xfrm>
            <a:off x="576000" y="5638597"/>
            <a:ext cx="10931883" cy="338554"/>
          </a:xfrm>
          <a:prstGeom prst="rect">
            <a:avLst/>
          </a:prstGeom>
          <a:noFill/>
          <a:ln>
            <a:noFill/>
          </a:ln>
        </p:spPr>
        <p:txBody>
          <a:bodyPr wrap="square" rtlCol="0">
            <a:spAutoFit/>
          </a:bodyPr>
          <a:lstStyle/>
          <a:p>
            <a:pPr marL="9525" indent="0" algn="l">
              <a:tabLst/>
            </a:pPr>
            <a:r>
              <a:rPr lang="de-DE" sz="1600" b="1" i="0" kern="1200" baseline="0" dirty="0">
                <a:solidFill>
                  <a:schemeClr val="tx2"/>
                </a:solidFill>
                <a:latin typeface="Calibri Light" charset="0"/>
                <a:ea typeface="Calibri Light" charset="0"/>
                <a:cs typeface="Calibri Light" charset="0"/>
              </a:rPr>
              <a:t>Ein Angebot von:						Redaktion:</a:t>
            </a:r>
          </a:p>
        </p:txBody>
      </p:sp>
      <p:pic>
        <p:nvPicPr>
          <p:cNvPr id="13" name="Grafik 12">
            <a:extLst>
              <a:ext uri="{FF2B5EF4-FFF2-40B4-BE49-F238E27FC236}">
                <a16:creationId xmlns:a16="http://schemas.microsoft.com/office/drawing/2014/main" id="{15F71A1C-E5BC-A85A-8707-CCAA1CFAB6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72115" y="6045700"/>
            <a:ext cx="1907610" cy="468000"/>
          </a:xfrm>
          <a:prstGeom prst="rect">
            <a:avLst/>
          </a:prstGeom>
        </p:spPr>
      </p:pic>
      <p:pic>
        <p:nvPicPr>
          <p:cNvPr id="12" name="Grafik 11">
            <a:extLst>
              <a:ext uri="{FF2B5EF4-FFF2-40B4-BE49-F238E27FC236}">
                <a16:creationId xmlns:a16="http://schemas.microsoft.com/office/drawing/2014/main" id="{75EDAF86-5EC7-8C6C-B031-84D0555E2ED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2636" y="394286"/>
            <a:ext cx="3630220" cy="645619"/>
          </a:xfrm>
          <a:prstGeom prst="rect">
            <a:avLst/>
          </a:prstGeom>
        </p:spPr>
      </p:pic>
    </p:spTree>
    <p:extLst>
      <p:ext uri="{BB962C8B-B14F-4D97-AF65-F5344CB8AC3E}">
        <p14:creationId xmlns:p14="http://schemas.microsoft.com/office/powerpoint/2010/main" val="2098436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mal 3">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12" name="Textplatzhalter 2"/>
          <p:cNvSpPr>
            <a:spLocks noGrp="1"/>
          </p:cNvSpPr>
          <p:nvPr>
            <p:ph type="body" sz="quarter" idx="24" hasCustomPrompt="1"/>
          </p:nvPr>
        </p:nvSpPr>
        <p:spPr>
          <a:xfrm>
            <a:off x="838201" y="2783454"/>
            <a:ext cx="3360000"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6" name="Textplatzhalter 2"/>
          <p:cNvSpPr>
            <a:spLocks noGrp="1"/>
          </p:cNvSpPr>
          <p:nvPr>
            <p:ph type="body" sz="quarter" idx="25" hasCustomPrompt="1"/>
          </p:nvPr>
        </p:nvSpPr>
        <p:spPr>
          <a:xfrm>
            <a:off x="4415367" y="2783454"/>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8" name="Textplatzhalter 2"/>
          <p:cNvSpPr>
            <a:spLocks noGrp="1"/>
          </p:cNvSpPr>
          <p:nvPr>
            <p:ph type="body" sz="quarter" idx="26" hasCustomPrompt="1"/>
          </p:nvPr>
        </p:nvSpPr>
        <p:spPr>
          <a:xfrm>
            <a:off x="836933"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21" name="Textplatzhalter 2"/>
          <p:cNvSpPr>
            <a:spLocks noGrp="1"/>
          </p:cNvSpPr>
          <p:nvPr>
            <p:ph type="body" sz="quarter" idx="27" hasCustomPrompt="1"/>
          </p:nvPr>
        </p:nvSpPr>
        <p:spPr>
          <a:xfrm>
            <a:off x="4383487"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9"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17" name="Inhaltsplatzhalter 3">
            <a:extLst>
              <a:ext uri="{FF2B5EF4-FFF2-40B4-BE49-F238E27FC236}">
                <a16:creationId xmlns:a16="http://schemas.microsoft.com/office/drawing/2014/main" id="{9F92309D-B68E-E14F-AEC1-A0A28CBAF159}"/>
              </a:ext>
            </a:extLst>
          </p:cNvPr>
          <p:cNvSpPr>
            <a:spLocks noGrp="1"/>
          </p:cNvSpPr>
          <p:nvPr>
            <p:ph sz="quarter" idx="13" hasCustomPrompt="1"/>
          </p:nvPr>
        </p:nvSpPr>
        <p:spPr>
          <a:xfrm>
            <a:off x="838200" y="541964"/>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0" name="Inhaltsplatzhalter 3">
            <a:extLst>
              <a:ext uri="{FF2B5EF4-FFF2-40B4-BE49-F238E27FC236}">
                <a16:creationId xmlns:a16="http://schemas.microsoft.com/office/drawing/2014/main" id="{BA13D4EA-63D4-C64C-A36C-9AA24680C57F}"/>
              </a:ext>
            </a:extLst>
          </p:cNvPr>
          <p:cNvSpPr>
            <a:spLocks noGrp="1"/>
          </p:cNvSpPr>
          <p:nvPr>
            <p:ph sz="quarter" idx="28" hasCustomPrompt="1"/>
          </p:nvPr>
        </p:nvSpPr>
        <p:spPr>
          <a:xfrm>
            <a:off x="4416000" y="541962"/>
            <a:ext cx="3360000" cy="2160000"/>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endParaRPr lang="de-DE" dirty="0"/>
          </a:p>
        </p:txBody>
      </p:sp>
      <p:sp>
        <p:nvSpPr>
          <p:cNvPr id="25" name="Inhaltsplatzhalter 3">
            <a:extLst>
              <a:ext uri="{FF2B5EF4-FFF2-40B4-BE49-F238E27FC236}">
                <a16:creationId xmlns:a16="http://schemas.microsoft.com/office/drawing/2014/main" id="{20496240-9E72-3849-A34D-AFC2BE55F8E4}"/>
              </a:ext>
            </a:extLst>
          </p:cNvPr>
          <p:cNvSpPr>
            <a:spLocks noGrp="1"/>
          </p:cNvSpPr>
          <p:nvPr>
            <p:ph sz="quarter" idx="29" hasCustomPrompt="1"/>
          </p:nvPr>
        </p:nvSpPr>
        <p:spPr>
          <a:xfrm>
            <a:off x="836932" y="3492653"/>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6" name="Inhaltsplatzhalter 3">
            <a:extLst>
              <a:ext uri="{FF2B5EF4-FFF2-40B4-BE49-F238E27FC236}">
                <a16:creationId xmlns:a16="http://schemas.microsoft.com/office/drawing/2014/main" id="{F50FB8C2-2F2E-3148-A56C-635D3039A7BC}"/>
              </a:ext>
            </a:extLst>
          </p:cNvPr>
          <p:cNvSpPr>
            <a:spLocks noGrp="1"/>
          </p:cNvSpPr>
          <p:nvPr>
            <p:ph sz="quarter" idx="30" hasCustomPrompt="1"/>
          </p:nvPr>
        </p:nvSpPr>
        <p:spPr>
          <a:xfrm>
            <a:off x="4384755" y="3492652"/>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7" name="Textplatzhalter 2">
            <a:extLst>
              <a:ext uri="{FF2B5EF4-FFF2-40B4-BE49-F238E27FC236}">
                <a16:creationId xmlns:a16="http://schemas.microsoft.com/office/drawing/2014/main" id="{43A222A8-2DEE-CA48-8A66-31FED1B6CA5B}"/>
              </a:ext>
            </a:extLst>
          </p:cNvPr>
          <p:cNvSpPr>
            <a:spLocks noGrp="1"/>
          </p:cNvSpPr>
          <p:nvPr>
            <p:ph type="body" sz="quarter" idx="31" hasCustomPrompt="1"/>
          </p:nvPr>
        </p:nvSpPr>
        <p:spPr>
          <a:xfrm>
            <a:off x="7985461" y="2783454"/>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28" name="Textplatzhalter 2">
            <a:extLst>
              <a:ext uri="{FF2B5EF4-FFF2-40B4-BE49-F238E27FC236}">
                <a16:creationId xmlns:a16="http://schemas.microsoft.com/office/drawing/2014/main" id="{1E5931C7-E7CA-3A4E-B86C-887A7C7E739D}"/>
              </a:ext>
            </a:extLst>
          </p:cNvPr>
          <p:cNvSpPr>
            <a:spLocks noGrp="1"/>
          </p:cNvSpPr>
          <p:nvPr>
            <p:ph type="body" sz="quarter" idx="32" hasCustomPrompt="1"/>
          </p:nvPr>
        </p:nvSpPr>
        <p:spPr>
          <a:xfrm>
            <a:off x="7953581"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29" name="Inhaltsplatzhalter 3">
            <a:extLst>
              <a:ext uri="{FF2B5EF4-FFF2-40B4-BE49-F238E27FC236}">
                <a16:creationId xmlns:a16="http://schemas.microsoft.com/office/drawing/2014/main" id="{BC264A50-17FA-6649-A454-349B36C01942}"/>
              </a:ext>
            </a:extLst>
          </p:cNvPr>
          <p:cNvSpPr>
            <a:spLocks noGrp="1"/>
          </p:cNvSpPr>
          <p:nvPr>
            <p:ph sz="quarter" idx="33" hasCustomPrompt="1"/>
          </p:nvPr>
        </p:nvSpPr>
        <p:spPr>
          <a:xfrm>
            <a:off x="7986093" y="541962"/>
            <a:ext cx="3360000" cy="2160000"/>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endParaRPr lang="de-DE" dirty="0"/>
          </a:p>
        </p:txBody>
      </p:sp>
      <p:sp>
        <p:nvSpPr>
          <p:cNvPr id="30" name="Inhaltsplatzhalter 3">
            <a:extLst>
              <a:ext uri="{FF2B5EF4-FFF2-40B4-BE49-F238E27FC236}">
                <a16:creationId xmlns:a16="http://schemas.microsoft.com/office/drawing/2014/main" id="{A538D173-DD0B-134B-8A8E-71D55E21BEFD}"/>
              </a:ext>
            </a:extLst>
          </p:cNvPr>
          <p:cNvSpPr>
            <a:spLocks noGrp="1"/>
          </p:cNvSpPr>
          <p:nvPr>
            <p:ph sz="quarter" idx="34" hasCustomPrompt="1"/>
          </p:nvPr>
        </p:nvSpPr>
        <p:spPr>
          <a:xfrm>
            <a:off x="7954848" y="3492652"/>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mal 2">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12" name="Textplatzhalter 2"/>
          <p:cNvSpPr>
            <a:spLocks noGrp="1"/>
          </p:cNvSpPr>
          <p:nvPr>
            <p:ph type="body" sz="quarter" idx="24" hasCustomPrompt="1"/>
          </p:nvPr>
        </p:nvSpPr>
        <p:spPr>
          <a:xfrm>
            <a:off x="2386531" y="2783454"/>
            <a:ext cx="3360000"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6" name="Textplatzhalter 2"/>
          <p:cNvSpPr>
            <a:spLocks noGrp="1"/>
          </p:cNvSpPr>
          <p:nvPr>
            <p:ph type="body" sz="quarter" idx="25" hasCustomPrompt="1"/>
          </p:nvPr>
        </p:nvSpPr>
        <p:spPr>
          <a:xfrm>
            <a:off x="5933085" y="2783454"/>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8" name="Textplatzhalter 2"/>
          <p:cNvSpPr>
            <a:spLocks noGrp="1"/>
          </p:cNvSpPr>
          <p:nvPr>
            <p:ph type="body" sz="quarter" idx="26" hasCustomPrompt="1"/>
          </p:nvPr>
        </p:nvSpPr>
        <p:spPr>
          <a:xfrm>
            <a:off x="2386530"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21" name="Textplatzhalter 2"/>
          <p:cNvSpPr>
            <a:spLocks noGrp="1"/>
          </p:cNvSpPr>
          <p:nvPr>
            <p:ph type="body" sz="quarter" idx="27" hasCustomPrompt="1"/>
          </p:nvPr>
        </p:nvSpPr>
        <p:spPr>
          <a:xfrm>
            <a:off x="5933085" y="5732649"/>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9"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17" name="Inhaltsplatzhalter 3">
            <a:extLst>
              <a:ext uri="{FF2B5EF4-FFF2-40B4-BE49-F238E27FC236}">
                <a16:creationId xmlns:a16="http://schemas.microsoft.com/office/drawing/2014/main" id="{9F92309D-B68E-E14F-AEC1-A0A28CBAF159}"/>
              </a:ext>
            </a:extLst>
          </p:cNvPr>
          <p:cNvSpPr>
            <a:spLocks noGrp="1"/>
          </p:cNvSpPr>
          <p:nvPr>
            <p:ph sz="quarter" idx="13" hasCustomPrompt="1"/>
          </p:nvPr>
        </p:nvSpPr>
        <p:spPr>
          <a:xfrm>
            <a:off x="2386529" y="541964"/>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0" name="Inhaltsplatzhalter 3">
            <a:extLst>
              <a:ext uri="{FF2B5EF4-FFF2-40B4-BE49-F238E27FC236}">
                <a16:creationId xmlns:a16="http://schemas.microsoft.com/office/drawing/2014/main" id="{BA13D4EA-63D4-C64C-A36C-9AA24680C57F}"/>
              </a:ext>
            </a:extLst>
          </p:cNvPr>
          <p:cNvSpPr>
            <a:spLocks noGrp="1"/>
          </p:cNvSpPr>
          <p:nvPr>
            <p:ph sz="quarter" idx="28" hasCustomPrompt="1"/>
          </p:nvPr>
        </p:nvSpPr>
        <p:spPr>
          <a:xfrm>
            <a:off x="5934352" y="541962"/>
            <a:ext cx="3360000" cy="2160000"/>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endParaRPr lang="de-DE" dirty="0"/>
          </a:p>
        </p:txBody>
      </p:sp>
      <p:sp>
        <p:nvSpPr>
          <p:cNvPr id="25" name="Inhaltsplatzhalter 3">
            <a:extLst>
              <a:ext uri="{FF2B5EF4-FFF2-40B4-BE49-F238E27FC236}">
                <a16:creationId xmlns:a16="http://schemas.microsoft.com/office/drawing/2014/main" id="{20496240-9E72-3849-A34D-AFC2BE55F8E4}"/>
              </a:ext>
            </a:extLst>
          </p:cNvPr>
          <p:cNvSpPr>
            <a:spLocks noGrp="1"/>
          </p:cNvSpPr>
          <p:nvPr>
            <p:ph sz="quarter" idx="29" hasCustomPrompt="1"/>
          </p:nvPr>
        </p:nvSpPr>
        <p:spPr>
          <a:xfrm>
            <a:off x="2386529" y="3492653"/>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
        <p:nvSpPr>
          <p:cNvPr id="26" name="Inhaltsplatzhalter 3">
            <a:extLst>
              <a:ext uri="{FF2B5EF4-FFF2-40B4-BE49-F238E27FC236}">
                <a16:creationId xmlns:a16="http://schemas.microsoft.com/office/drawing/2014/main" id="{F50FB8C2-2F2E-3148-A56C-635D3039A7BC}"/>
              </a:ext>
            </a:extLst>
          </p:cNvPr>
          <p:cNvSpPr>
            <a:spLocks noGrp="1"/>
          </p:cNvSpPr>
          <p:nvPr>
            <p:ph sz="quarter" idx="30" hasCustomPrompt="1"/>
          </p:nvPr>
        </p:nvSpPr>
        <p:spPr>
          <a:xfrm>
            <a:off x="5934352" y="3492652"/>
            <a:ext cx="3360000" cy="2160001"/>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15797972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mal 3">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9" name="Textplatzhalter 2"/>
          <p:cNvSpPr>
            <a:spLocks noGrp="1"/>
          </p:cNvSpPr>
          <p:nvPr>
            <p:ph type="body" sz="quarter" idx="25" hasCustomPrompt="1"/>
          </p:nvPr>
        </p:nvSpPr>
        <p:spPr>
          <a:xfrm>
            <a:off x="877331" y="5735126"/>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0" name="Textplatzhalter 2"/>
          <p:cNvSpPr>
            <a:spLocks noGrp="1"/>
          </p:cNvSpPr>
          <p:nvPr>
            <p:ph type="body" sz="quarter" idx="26" hasCustomPrompt="1"/>
          </p:nvPr>
        </p:nvSpPr>
        <p:spPr>
          <a:xfrm>
            <a:off x="4412670" y="5735126"/>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3" name="Textplatzhalter 2"/>
          <p:cNvSpPr>
            <a:spLocks noGrp="1"/>
          </p:cNvSpPr>
          <p:nvPr>
            <p:ph type="body" sz="quarter" idx="24" hasCustomPrompt="1"/>
          </p:nvPr>
        </p:nvSpPr>
        <p:spPr>
          <a:xfrm>
            <a:off x="7957893" y="5735126"/>
            <a:ext cx="3361268"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6"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14" name="Inhaltsplatzhalter 3">
            <a:extLst>
              <a:ext uri="{FF2B5EF4-FFF2-40B4-BE49-F238E27FC236}">
                <a16:creationId xmlns:a16="http://schemas.microsoft.com/office/drawing/2014/main" id="{8D399B13-8BD6-634F-9EB5-2C89B78F87E6}"/>
              </a:ext>
            </a:extLst>
          </p:cNvPr>
          <p:cNvSpPr>
            <a:spLocks noGrp="1"/>
          </p:cNvSpPr>
          <p:nvPr>
            <p:ph sz="quarter" idx="13" hasCustomPrompt="1"/>
          </p:nvPr>
        </p:nvSpPr>
        <p:spPr>
          <a:xfrm>
            <a:off x="877332" y="540326"/>
            <a:ext cx="336126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p:txBody>
      </p:sp>
      <p:sp>
        <p:nvSpPr>
          <p:cNvPr id="17" name="Inhaltsplatzhalter 3">
            <a:extLst>
              <a:ext uri="{FF2B5EF4-FFF2-40B4-BE49-F238E27FC236}">
                <a16:creationId xmlns:a16="http://schemas.microsoft.com/office/drawing/2014/main" id="{91556102-F962-4B49-9CCB-A14C041D68C4}"/>
              </a:ext>
            </a:extLst>
          </p:cNvPr>
          <p:cNvSpPr>
            <a:spLocks noGrp="1"/>
          </p:cNvSpPr>
          <p:nvPr>
            <p:ph sz="quarter" idx="27" hasCustomPrompt="1"/>
          </p:nvPr>
        </p:nvSpPr>
        <p:spPr>
          <a:xfrm>
            <a:off x="4412669" y="540325"/>
            <a:ext cx="336126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p:txBody>
      </p:sp>
      <p:sp>
        <p:nvSpPr>
          <p:cNvPr id="18" name="Inhaltsplatzhalter 3">
            <a:extLst>
              <a:ext uri="{FF2B5EF4-FFF2-40B4-BE49-F238E27FC236}">
                <a16:creationId xmlns:a16="http://schemas.microsoft.com/office/drawing/2014/main" id="{7512757D-95D2-1640-B0F8-1363E6AFC477}"/>
              </a:ext>
            </a:extLst>
          </p:cNvPr>
          <p:cNvSpPr>
            <a:spLocks noGrp="1"/>
          </p:cNvSpPr>
          <p:nvPr>
            <p:ph sz="quarter" idx="28" hasCustomPrompt="1"/>
          </p:nvPr>
        </p:nvSpPr>
        <p:spPr>
          <a:xfrm>
            <a:off x="7957893" y="540324"/>
            <a:ext cx="336126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mal 2">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7" name="Textplatzhalter 2"/>
          <p:cNvSpPr>
            <a:spLocks noGrp="1"/>
          </p:cNvSpPr>
          <p:nvPr>
            <p:ph type="body" sz="quarter" idx="25" hasCustomPrompt="1"/>
          </p:nvPr>
        </p:nvSpPr>
        <p:spPr>
          <a:xfrm>
            <a:off x="878222" y="5735126"/>
            <a:ext cx="4930907"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8" name="Textplatzhalter 2"/>
          <p:cNvSpPr>
            <a:spLocks noGrp="1"/>
          </p:cNvSpPr>
          <p:nvPr>
            <p:ph type="body" sz="quarter" idx="26" hasCustomPrompt="1"/>
          </p:nvPr>
        </p:nvSpPr>
        <p:spPr>
          <a:xfrm>
            <a:off x="6367432" y="5735126"/>
            <a:ext cx="4930907" cy="436562"/>
          </a:xfrm>
          <a:prstGeom prst="rect">
            <a:avLst/>
          </a:prstGeom>
          <a:noFill/>
        </p:spPr>
        <p:txBody>
          <a:bodyPr lIns="144000" rIns="108000" anchor="ctr" anchorCtr="0">
            <a:noAutofit/>
          </a:bodyPr>
          <a:lstStyle>
            <a:lvl1pPr marL="0" indent="0" algn="ctr">
              <a:buFont typeface="Arial" charset="0"/>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de-DE" dirty="0"/>
              <a:t>Titel</a:t>
            </a:r>
          </a:p>
        </p:txBody>
      </p:sp>
      <p:sp>
        <p:nvSpPr>
          <p:cNvPr id="10"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9" name="Inhaltsplatzhalter 3">
            <a:extLst>
              <a:ext uri="{FF2B5EF4-FFF2-40B4-BE49-F238E27FC236}">
                <a16:creationId xmlns:a16="http://schemas.microsoft.com/office/drawing/2014/main" id="{91497B0B-A9DD-724B-9EE5-2F367DEE15DB}"/>
              </a:ext>
            </a:extLst>
          </p:cNvPr>
          <p:cNvSpPr>
            <a:spLocks noGrp="1"/>
          </p:cNvSpPr>
          <p:nvPr>
            <p:ph sz="quarter" idx="13" hasCustomPrompt="1"/>
          </p:nvPr>
        </p:nvSpPr>
        <p:spPr>
          <a:xfrm>
            <a:off x="878222" y="540326"/>
            <a:ext cx="493090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Inhaltsplatzhalter 3">
            <a:extLst>
              <a:ext uri="{FF2B5EF4-FFF2-40B4-BE49-F238E27FC236}">
                <a16:creationId xmlns:a16="http://schemas.microsoft.com/office/drawing/2014/main" id="{D2F510BF-7BBD-2145-9976-6784442078BC}"/>
              </a:ext>
            </a:extLst>
          </p:cNvPr>
          <p:cNvSpPr>
            <a:spLocks noGrp="1"/>
          </p:cNvSpPr>
          <p:nvPr>
            <p:ph sz="quarter" idx="27" hasCustomPrompt="1"/>
          </p:nvPr>
        </p:nvSpPr>
        <p:spPr>
          <a:xfrm>
            <a:off x="6367432" y="540325"/>
            <a:ext cx="4930907" cy="5112327"/>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Titel 1"/>
          <p:cNvSpPr>
            <a:spLocks noGrp="1"/>
          </p:cNvSpPr>
          <p:nvPr>
            <p:ph type="title" hasCustomPrompt="1"/>
          </p:nvPr>
        </p:nvSpPr>
        <p:spPr>
          <a:xfrm>
            <a:off x="838200" y="-667000"/>
            <a:ext cx="10515600" cy="609618"/>
          </a:xfrm>
          <a:prstGeom prst="rect">
            <a:avLst/>
          </a:prstGeom>
        </p:spPr>
        <p:txBody>
          <a:bodyPr/>
          <a:lstStyle/>
          <a:p>
            <a:r>
              <a:rPr lang="de-DE" dirty="0"/>
              <a:t>Titel (außerhalb da nicht sichtbar)</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enplatzhalter 6"/>
          <p:cNvSpPr>
            <a:spLocks noGrp="1"/>
          </p:cNvSpPr>
          <p:nvPr>
            <p:ph type="media" sz="quarter" idx="10"/>
          </p:nvPr>
        </p:nvSpPr>
        <p:spPr>
          <a:xfrm>
            <a:off x="0" y="0"/>
            <a:ext cx="12192000" cy="6858000"/>
          </a:xfrm>
        </p:spPr>
        <p:txBody>
          <a:bodyPr/>
          <a:lstStyle>
            <a:lvl1pPr marL="0" indent="0">
              <a:buNone/>
              <a:defRPr>
                <a:solidFill>
                  <a:schemeClr val="bg1"/>
                </a:solidFill>
              </a:defRPr>
            </a:lvl1pPr>
          </a:lstStyle>
          <a:p>
            <a:r>
              <a:rPr lang="de-DE"/>
              <a:t>Mediaclip durch Klicken auf Symbol hinzufügen</a:t>
            </a:r>
            <a:endParaRPr lang="de-DE" dirty="0"/>
          </a:p>
        </p:txBody>
      </p:sp>
      <p:sp>
        <p:nvSpPr>
          <p:cNvPr id="5"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Tree>
    <p:extLst>
      <p:ext uri="{BB962C8B-B14F-4D97-AF65-F5344CB8AC3E}">
        <p14:creationId xmlns:p14="http://schemas.microsoft.com/office/powerpoint/2010/main" val="16222936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süberschrift">
    <p:bg>
      <p:bgPr>
        <a:blipFill dpi="0" rotWithShape="1">
          <a:blip r:embed="rId2">
            <a:lum/>
            <a:extLst>
              <a:ext uri="{BEBA8EAE-BF5A-486C-A8C5-ECC9F3942E4B}">
                <a14:imgProps xmlns:a14="http://schemas.microsoft.com/office/drawing/2010/main">
                  <a14:imgLayer>
                    <a14:imgEffect>
                      <a14:sharpenSoften amount="-75000"/>
                    </a14:imgEffect>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1" y="0"/>
            <a:ext cx="12192000" cy="6858000"/>
          </a:xfrm>
          <a:prstGeom prst="rect">
            <a:avLst/>
          </a:prstGeom>
          <a:noFill/>
          <a:ln w="254000">
            <a:noFill/>
            <a:miter lim="800000"/>
          </a:ln>
        </p:spPr>
        <p:txBody>
          <a:bodyPr vert="horz" wrap="square" lIns="216000" tIns="216000" rIns="216000" bIns="216000" rtlCol="0" anchor="ctr" anchorCtr="0">
            <a:normAutofit/>
          </a:bodyPr>
          <a:lstStyle>
            <a:lvl1pPr algn="ctr">
              <a:defRPr lang="de-DE" sz="5400" b="0" i="0" baseline="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marL="0" lvl="0" indent="0"/>
            <a:r>
              <a:rPr lang="de-DE" dirty="0"/>
              <a:t>Abschnittstitel</a:t>
            </a:r>
          </a:p>
        </p:txBody>
      </p:sp>
    </p:spTree>
    <p:extLst>
      <p:ext uri="{BB962C8B-B14F-4D97-AF65-F5344CB8AC3E}">
        <p14:creationId xmlns:p14="http://schemas.microsoft.com/office/powerpoint/2010/main" val="10707272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49" y="665018"/>
            <a:ext cx="10439515"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38200" y="-667000"/>
            <a:ext cx="10515600" cy="609618"/>
          </a:xfrm>
          <a:prstGeom prst="rect">
            <a:avLst/>
          </a:prstGeom>
        </p:spPr>
        <p:txBody>
          <a:bodyPr/>
          <a:lstStyle/>
          <a:p>
            <a:r>
              <a:rPr lang="de-DE" dirty="0"/>
              <a:t>Titel (außerhalb da nicht sichtbar)</a:t>
            </a:r>
          </a:p>
        </p:txBody>
      </p:sp>
    </p:spTree>
    <p:extLst>
      <p:ext uri="{BB962C8B-B14F-4D97-AF65-F5344CB8AC3E}">
        <p14:creationId xmlns:p14="http://schemas.microsoft.com/office/powerpoint/2010/main" val="10652012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50" y="665018"/>
            <a:ext cx="5112000"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38200" y="-667000"/>
            <a:ext cx="10515600" cy="609618"/>
          </a:xfrm>
          <a:prstGeom prst="rect">
            <a:avLst/>
          </a:prstGeom>
        </p:spPr>
        <p:txBody>
          <a:bodyPr/>
          <a:lstStyle/>
          <a:p>
            <a:r>
              <a:rPr lang="de-DE" dirty="0"/>
              <a:t>Titel (außerhalb da nicht sichtbar)</a:t>
            </a:r>
          </a:p>
        </p:txBody>
      </p:sp>
      <p:sp>
        <p:nvSpPr>
          <p:cNvPr id="5" name="Inhaltsplatzhalter 3">
            <a:extLst>
              <a:ext uri="{FF2B5EF4-FFF2-40B4-BE49-F238E27FC236}">
                <a16:creationId xmlns:a16="http://schemas.microsoft.com/office/drawing/2014/main" id="{9B7CEA83-D16B-C5F0-A39F-860485EB82CD}"/>
              </a:ext>
            </a:extLst>
          </p:cNvPr>
          <p:cNvSpPr>
            <a:spLocks noGrp="1"/>
          </p:cNvSpPr>
          <p:nvPr>
            <p:ph sz="quarter" idx="14" hasCustomPrompt="1"/>
          </p:nvPr>
        </p:nvSpPr>
        <p:spPr>
          <a:xfrm>
            <a:off x="6200351" y="665018"/>
            <a:ext cx="5112000"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7400032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49" y="1481959"/>
            <a:ext cx="10439515" cy="4711023"/>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79649" y="665018"/>
            <a:ext cx="10439516" cy="609618"/>
          </a:xfrm>
          <a:prstGeom prst="rect">
            <a:avLst/>
          </a:prstGeom>
        </p:spPr>
        <p:txBody>
          <a:bodyPr wrap="square" lIns="360000" tIns="46800" rIns="360000" anchor="ctr" anchorCtr="0"/>
          <a:lstStyle>
            <a:lvl1pPr algn="l">
              <a:defRPr b="0" i="0">
                <a:solidFill>
                  <a:schemeClr val="bg1"/>
                </a:solidFill>
                <a:latin typeface="Calibri Light" panose="020F0302020204030204" pitchFamily="34" charset="0"/>
                <a:cs typeface="Calibri Light" panose="020F0302020204030204" pitchFamily="34" charset="0"/>
              </a:defRPr>
            </a:lvl1pPr>
          </a:lstStyle>
          <a:p>
            <a:r>
              <a:rPr lang="de-DE" dirty="0"/>
              <a:t>Titel</a:t>
            </a:r>
          </a:p>
        </p:txBody>
      </p:sp>
    </p:spTree>
    <p:extLst>
      <p:ext uri="{BB962C8B-B14F-4D97-AF65-F5344CB8AC3E}">
        <p14:creationId xmlns:p14="http://schemas.microsoft.com/office/powerpoint/2010/main" val="25930540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49" y="1481959"/>
            <a:ext cx="5112000" cy="4711023"/>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79649" y="665018"/>
            <a:ext cx="10439516" cy="609618"/>
          </a:xfrm>
          <a:prstGeom prst="rect">
            <a:avLst/>
          </a:prstGeom>
        </p:spPr>
        <p:txBody>
          <a:bodyPr wrap="square" lIns="360000" tIns="46800" rIns="360000" anchor="ctr" anchorCtr="0"/>
          <a:lstStyle>
            <a:lvl1pPr algn="l">
              <a:defRPr b="0" i="0">
                <a:solidFill>
                  <a:schemeClr val="bg1"/>
                </a:solidFill>
                <a:latin typeface="Calibri Light" panose="020F0302020204030204" pitchFamily="34" charset="0"/>
                <a:cs typeface="Calibri Light" panose="020F0302020204030204" pitchFamily="34" charset="0"/>
              </a:defRPr>
            </a:lvl1pPr>
          </a:lstStyle>
          <a:p>
            <a:r>
              <a:rPr lang="de-DE" dirty="0"/>
              <a:t>Titel</a:t>
            </a:r>
          </a:p>
        </p:txBody>
      </p:sp>
      <p:sp>
        <p:nvSpPr>
          <p:cNvPr id="5" name="Inhaltsplatzhalter 3">
            <a:extLst>
              <a:ext uri="{FF2B5EF4-FFF2-40B4-BE49-F238E27FC236}">
                <a16:creationId xmlns:a16="http://schemas.microsoft.com/office/drawing/2014/main" id="{708F2657-CD1B-BA63-8F74-3CC01614952C}"/>
              </a:ext>
            </a:extLst>
          </p:cNvPr>
          <p:cNvSpPr>
            <a:spLocks noGrp="1"/>
          </p:cNvSpPr>
          <p:nvPr>
            <p:ph sz="quarter" idx="14" hasCustomPrompt="1"/>
          </p:nvPr>
        </p:nvSpPr>
        <p:spPr>
          <a:xfrm>
            <a:off x="6207165" y="1481958"/>
            <a:ext cx="5112000" cy="4711023"/>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102306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lemen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4" name="Inhaltsplatzhalter 3"/>
          <p:cNvSpPr>
            <a:spLocks noGrp="1"/>
          </p:cNvSpPr>
          <p:nvPr>
            <p:ph sz="quarter" idx="13" hasCustomPrompt="1"/>
          </p:nvPr>
        </p:nvSpPr>
        <p:spPr>
          <a:xfrm>
            <a:off x="879649" y="665018"/>
            <a:ext cx="10439515" cy="5527964"/>
          </a:xfrm>
          <a:ln>
            <a:noFill/>
          </a:ln>
          <a:effectLst>
            <a:outerShdw blurRad="508000" dir="5400000" algn="t" rotWithShape="0">
              <a:prstClr val="black">
                <a:alpha val="40000"/>
              </a:prst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und Bildelement TIPP">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9"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7" name="Inhaltsplatzhalter 3">
            <a:extLst>
              <a:ext uri="{FF2B5EF4-FFF2-40B4-BE49-F238E27FC236}">
                <a16:creationId xmlns:a16="http://schemas.microsoft.com/office/drawing/2014/main" id="{AF47547F-0C18-BA4D-B87D-062806808C99}"/>
              </a:ext>
            </a:extLst>
          </p:cNvPr>
          <p:cNvSpPr>
            <a:spLocks noGrp="1"/>
          </p:cNvSpPr>
          <p:nvPr>
            <p:ph sz="quarter" idx="13" hasCustomPrompt="1"/>
          </p:nvPr>
        </p:nvSpPr>
        <p:spPr>
          <a:xfrm>
            <a:off x="6610660" y="665018"/>
            <a:ext cx="4708505" cy="5527964"/>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3">
            <a:extLst>
              <a:ext uri="{FF2B5EF4-FFF2-40B4-BE49-F238E27FC236}">
                <a16:creationId xmlns:a16="http://schemas.microsoft.com/office/drawing/2014/main" id="{497B7195-69DC-D967-4837-42ECAD2B3778}"/>
              </a:ext>
            </a:extLst>
          </p:cNvPr>
          <p:cNvSpPr>
            <a:spLocks noGrp="1"/>
          </p:cNvSpPr>
          <p:nvPr>
            <p:ph sz="quarter" idx="14" hasCustomPrompt="1"/>
          </p:nvPr>
        </p:nvSpPr>
        <p:spPr>
          <a:xfrm>
            <a:off x="879650" y="665018"/>
            <a:ext cx="5112000"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und Bildelement TIPP">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rot="16200000">
            <a:off x="9638390" y="3991068"/>
            <a:ext cx="4771868" cy="335365"/>
          </a:xfrm>
        </p:spPr>
        <p:txBody>
          <a:bodyPr>
            <a:normAutofit/>
          </a:bodyPr>
          <a:lstStyle>
            <a:lvl1pPr marL="0" indent="0">
              <a:buNone/>
              <a:defRPr sz="1100">
                <a:solidFill>
                  <a:schemeClr val="tx2"/>
                </a:solidFill>
              </a:defRPr>
            </a:lvl1pPr>
          </a:lstStyle>
          <a:p>
            <a:pPr lvl="0"/>
            <a:r>
              <a:rPr lang="de-DE" sz="1000" dirty="0"/>
              <a:t>Bildquelle</a:t>
            </a:r>
            <a:endParaRPr lang="de-DE" dirty="0"/>
          </a:p>
        </p:txBody>
      </p:sp>
      <p:sp>
        <p:nvSpPr>
          <p:cNvPr id="9" name="Titel 1"/>
          <p:cNvSpPr>
            <a:spLocks noGrp="1"/>
          </p:cNvSpPr>
          <p:nvPr>
            <p:ph type="title" hasCustomPrompt="1"/>
          </p:nvPr>
        </p:nvSpPr>
        <p:spPr>
          <a:xfrm>
            <a:off x="838200" y="-667000"/>
            <a:ext cx="10515600" cy="609618"/>
          </a:xfrm>
          <a:prstGeom prst="rect">
            <a:avLst/>
          </a:prstGeom>
        </p:spPr>
        <p:txBody>
          <a:bodyPr/>
          <a:lstStyle/>
          <a:p>
            <a:r>
              <a:rPr lang="de-DE" dirty="0"/>
              <a:t>Titel </a:t>
            </a:r>
            <a:r>
              <a:rPr lang="de-DE"/>
              <a:t>(außerhalb da nicht sichtbar)</a:t>
            </a:r>
            <a:endParaRPr lang="de-DE" dirty="0"/>
          </a:p>
        </p:txBody>
      </p:sp>
      <p:sp>
        <p:nvSpPr>
          <p:cNvPr id="8" name="Inhaltsplatzhalter 3">
            <a:extLst>
              <a:ext uri="{FF2B5EF4-FFF2-40B4-BE49-F238E27FC236}">
                <a16:creationId xmlns:a16="http://schemas.microsoft.com/office/drawing/2014/main" id="{497B7195-69DC-D967-4837-42ECAD2B3778}"/>
              </a:ext>
            </a:extLst>
          </p:cNvPr>
          <p:cNvSpPr>
            <a:spLocks noGrp="1"/>
          </p:cNvSpPr>
          <p:nvPr>
            <p:ph sz="quarter" idx="14" hasCustomPrompt="1"/>
          </p:nvPr>
        </p:nvSpPr>
        <p:spPr>
          <a:xfrm>
            <a:off x="6241800" y="665018"/>
            <a:ext cx="5112000" cy="5527964"/>
          </a:xfrm>
          <a:solidFill>
            <a:schemeClr val="bg1"/>
          </a:solidFill>
          <a:ln>
            <a:noFill/>
          </a:ln>
          <a:effectLst>
            <a:outerShdw blurRad="508000" dir="5400000" algn="t" rotWithShape="0">
              <a:prstClr val="black">
                <a:alpha val="40000"/>
              </a:prstClr>
            </a:outerShdw>
          </a:effectLst>
        </p:spPr>
        <p:txBody>
          <a:bodyPr lIns="360000" tIns="360000" rIns="360000" bIns="360000" anchor="t" anchorCtr="0"/>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3">
            <a:extLst>
              <a:ext uri="{FF2B5EF4-FFF2-40B4-BE49-F238E27FC236}">
                <a16:creationId xmlns:a16="http://schemas.microsoft.com/office/drawing/2014/main" id="{AF0A0F45-FF6D-0296-FE14-D327AE73E522}"/>
              </a:ext>
            </a:extLst>
          </p:cNvPr>
          <p:cNvSpPr>
            <a:spLocks noGrp="1"/>
          </p:cNvSpPr>
          <p:nvPr>
            <p:ph sz="quarter" idx="15" hasCustomPrompt="1"/>
          </p:nvPr>
        </p:nvSpPr>
        <p:spPr>
          <a:xfrm>
            <a:off x="879650" y="665018"/>
            <a:ext cx="4708505" cy="5527964"/>
          </a:xfrm>
          <a:ln>
            <a:noFill/>
          </a:ln>
          <a:effectLst>
            <a:outerShdw blurRad="508000" algn="ctr" rotWithShape="0">
              <a:srgbClr val="000000">
                <a:alpha val="40000"/>
              </a:srgbClr>
            </a:outerShdw>
          </a:effectLst>
        </p:spPr>
        <p:txBody>
          <a:bodyPr/>
          <a:lstStyle>
            <a:lvl1pPr>
              <a:defRPr/>
            </a:lvl1pPr>
            <a:lvl2pPr>
              <a:defRPr/>
            </a:lvl2pPr>
            <a:lvl3pPr>
              <a:defRPr/>
            </a:lvl3pPr>
            <a:lvl4pPr>
              <a:defRPr/>
            </a:lvl4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888030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31371" y="264406"/>
            <a:ext cx="11329259" cy="628027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Grafik 3">
            <a:extLst>
              <a:ext uri="{FF2B5EF4-FFF2-40B4-BE49-F238E27FC236}">
                <a16:creationId xmlns:a16="http://schemas.microsoft.com/office/drawing/2014/main" id="{1E44F315-BF47-2E43-9A76-29A1782EE6E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38311" y="6373746"/>
            <a:ext cx="1922318" cy="341876"/>
          </a:xfrm>
          <a:prstGeom prst="rect">
            <a:avLst/>
          </a:prstGeom>
        </p:spPr>
      </p:pic>
    </p:spTree>
    <p:extLst>
      <p:ext uri="{BB962C8B-B14F-4D97-AF65-F5344CB8AC3E}">
        <p14:creationId xmlns:p14="http://schemas.microsoft.com/office/powerpoint/2010/main" val="3169717609"/>
      </p:ext>
    </p:extLst>
  </p:cSld>
  <p:clrMap bg1="lt1" tx1="dk1" bg2="lt2" tx2="dk2" accent1="accent1" accent2="accent2" accent3="accent3" accent4="accent4" accent5="accent5" accent6="accent6" hlink="hlink" folHlink="folHlink"/>
  <p:sldLayoutIdLst>
    <p:sldLayoutId id="2147483669" r:id="rId1"/>
    <p:sldLayoutId id="2147483663" r:id="rId2"/>
    <p:sldLayoutId id="2147483701" r:id="rId3"/>
    <p:sldLayoutId id="2147483703" r:id="rId4"/>
    <p:sldLayoutId id="2147483702" r:id="rId5"/>
    <p:sldLayoutId id="2147483704" r:id="rId6"/>
    <p:sldLayoutId id="2147483681" r:id="rId7"/>
    <p:sldLayoutId id="2147483699" r:id="rId8"/>
    <p:sldLayoutId id="2147483705" r:id="rId9"/>
    <p:sldLayoutId id="2147483689" r:id="rId10"/>
    <p:sldLayoutId id="2147483700" r:id="rId11"/>
    <p:sldLayoutId id="2147483686" r:id="rId12"/>
    <p:sldLayoutId id="2147483690" r:id="rId13"/>
    <p:sldLayoutId id="2147483682" r:id="rId14"/>
    <p:sldLayoutId id="2147483674" r:id="rId15"/>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bg1"/>
        </a:buClr>
        <a:buSzPct val="90000"/>
        <a:buFont typeface="Wingdings" charset="2"/>
        <a:buChar char="§"/>
        <a:defRPr sz="2400" b="0" i="0" kern="1200">
          <a:solidFill>
            <a:schemeClr val="bg1"/>
          </a:solidFill>
          <a:latin typeface="Calibri Light" charset="0"/>
          <a:ea typeface="Calibri Light" charset="0"/>
          <a:cs typeface="Calibri Light" charset="0"/>
        </a:defRPr>
      </a:lvl1pPr>
      <a:lvl2pPr marL="742950" indent="-285750" algn="l" defTabSz="914400" rtl="0" eaLnBrk="1" latinLnBrk="0" hangingPunct="1">
        <a:spcBef>
          <a:spcPct val="20000"/>
        </a:spcBef>
        <a:buClr>
          <a:schemeClr val="bg1"/>
        </a:buClr>
        <a:buSzPct val="90000"/>
        <a:buFont typeface="Wingdings" charset="2"/>
        <a:buChar char="§"/>
        <a:defRPr sz="2000" b="0" i="0" kern="1200">
          <a:solidFill>
            <a:schemeClr val="bg1"/>
          </a:solidFill>
          <a:latin typeface="Calibri Light" charset="0"/>
          <a:ea typeface="Calibri Light" charset="0"/>
          <a:cs typeface="Calibri Light" charset="0"/>
        </a:defRPr>
      </a:lvl2pPr>
      <a:lvl3pPr marL="1143000" indent="-228600" algn="l" defTabSz="914400" rtl="0" eaLnBrk="1" latinLnBrk="0" hangingPunct="1">
        <a:spcBef>
          <a:spcPct val="20000"/>
        </a:spcBef>
        <a:buClr>
          <a:schemeClr val="bg1"/>
        </a:buClr>
        <a:buSzPct val="90000"/>
        <a:buFont typeface="Wingdings" charset="2"/>
        <a:buChar char="§"/>
        <a:defRPr sz="1800" b="0" i="0" kern="1200">
          <a:solidFill>
            <a:schemeClr val="bg1"/>
          </a:solidFill>
          <a:latin typeface="Calibri Light" charset="0"/>
          <a:ea typeface="Calibri Light" charset="0"/>
          <a:cs typeface="Calibri Light" charset="0"/>
        </a:defRPr>
      </a:lvl3pPr>
      <a:lvl4pPr marL="1600200" indent="-228600" algn="l" defTabSz="914400" rtl="0" eaLnBrk="1" latinLnBrk="0" hangingPunct="1">
        <a:spcBef>
          <a:spcPct val="20000"/>
        </a:spcBef>
        <a:buClr>
          <a:schemeClr val="bg1"/>
        </a:buClr>
        <a:buSzPct val="90000"/>
        <a:buFont typeface="Wingdings" charset="2"/>
        <a:buChar char="§"/>
        <a:defRPr sz="1600" b="0" i="0" kern="1200">
          <a:solidFill>
            <a:schemeClr val="bg1"/>
          </a:solidFill>
          <a:latin typeface="Calibri Light" charset="0"/>
          <a:ea typeface="Calibri Light" charset="0"/>
          <a:cs typeface="Calibri Light" charset="0"/>
        </a:defRPr>
      </a:lvl4pPr>
      <a:lvl5pPr marL="2057400" indent="-228600" algn="l" defTabSz="914400" rtl="0" eaLnBrk="1" latinLnBrk="0" hangingPunct="1">
        <a:spcBef>
          <a:spcPct val="20000"/>
        </a:spcBef>
        <a:buClr>
          <a:schemeClr val="bg1"/>
        </a:buClr>
        <a:buSzPct val="90000"/>
        <a:buFont typeface="Wingdings" charset="2"/>
        <a:buChar char="§"/>
        <a:defRPr sz="1600" b="0" i="0" kern="1200">
          <a:solidFill>
            <a:schemeClr val="bg1"/>
          </a:solidFill>
          <a:latin typeface="Calibri Light" charset="0"/>
          <a:ea typeface="Calibri Light" charset="0"/>
          <a:cs typeface="Calibri Light"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7.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FE0CA-07B6-DE6C-1463-5E4A8B44A852}"/>
              </a:ext>
            </a:extLst>
          </p:cNvPr>
          <p:cNvSpPr>
            <a:spLocks noGrp="1"/>
          </p:cNvSpPr>
          <p:nvPr>
            <p:ph type="ctrTitle"/>
          </p:nvPr>
        </p:nvSpPr>
        <p:spPr/>
        <p:txBody>
          <a:bodyPr/>
          <a:lstStyle/>
          <a:p>
            <a:r>
              <a:rPr lang="de-DE" dirty="0"/>
              <a:t>"</a:t>
            </a:r>
            <a:r>
              <a:rPr lang="de-DE" dirty="0" err="1"/>
              <a:t>Don't</a:t>
            </a:r>
            <a:r>
              <a:rPr lang="de-DE" dirty="0"/>
              <a:t> </a:t>
            </a:r>
            <a:r>
              <a:rPr lang="de-DE" dirty="0" err="1"/>
              <a:t>feed</a:t>
            </a:r>
            <a:r>
              <a:rPr lang="de-DE" dirty="0"/>
              <a:t> </a:t>
            </a:r>
            <a:r>
              <a:rPr lang="de-DE" dirty="0" err="1"/>
              <a:t>the</a:t>
            </a:r>
            <a:r>
              <a:rPr lang="de-DE" dirty="0"/>
              <a:t> troll</a:t>
            </a:r>
            <a:r>
              <a:rPr lang="de-DE"/>
              <a:t>" </a:t>
            </a:r>
            <a:br>
              <a:rPr lang="de-DE"/>
            </a:br>
            <a:r>
              <a:rPr lang="de-DE"/>
              <a:t>-</a:t>
            </a:r>
            <a:br>
              <a:rPr lang="de-DE" dirty="0"/>
            </a:br>
            <a:r>
              <a:rPr lang="de-DE" sz="4400" dirty="0"/>
              <a:t>Was du gegen Hassrede im Netz tun kannst</a:t>
            </a:r>
            <a:endParaRPr lang="de-DE" dirty="0"/>
          </a:p>
        </p:txBody>
      </p:sp>
    </p:spTree>
    <p:extLst>
      <p:ext uri="{BB962C8B-B14F-4D97-AF65-F5344CB8AC3E}">
        <p14:creationId xmlns:p14="http://schemas.microsoft.com/office/powerpoint/2010/main" val="30285049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034572-2EE2-31CC-D6B3-125AEA6EFE1F}"/>
              </a:ext>
            </a:extLst>
          </p:cNvPr>
          <p:cNvSpPr>
            <a:spLocks noGrp="1"/>
          </p:cNvSpPr>
          <p:nvPr>
            <p:ph type="body" sz="quarter" idx="11"/>
          </p:nvPr>
        </p:nvSpPr>
        <p:spPr/>
        <p:txBody>
          <a:bodyPr/>
          <a:lstStyle/>
          <a:p>
            <a:endParaRPr lang="de-DE"/>
          </a:p>
        </p:txBody>
      </p:sp>
      <p:sp>
        <p:nvSpPr>
          <p:cNvPr id="3" name="Inhaltsplatzhalter 2">
            <a:extLst>
              <a:ext uri="{FF2B5EF4-FFF2-40B4-BE49-F238E27FC236}">
                <a16:creationId xmlns:a16="http://schemas.microsoft.com/office/drawing/2014/main" id="{68E898E0-81B1-1540-CD69-4E8BB33BBCE0}"/>
              </a:ext>
            </a:extLst>
          </p:cNvPr>
          <p:cNvSpPr>
            <a:spLocks noGrp="1"/>
          </p:cNvSpPr>
          <p:nvPr>
            <p:ph sz="quarter" idx="13"/>
          </p:nvPr>
        </p:nvSpPr>
        <p:spPr/>
        <p:txBody>
          <a:bodyPr/>
          <a:lstStyle/>
          <a:p>
            <a:pPr marL="0" indent="0" algn="ctr">
              <a:buNone/>
            </a:pPr>
            <a:r>
              <a:rPr lang="de-DE" sz="2800" b="1" dirty="0"/>
              <a:t>Aufgabe: </a:t>
            </a:r>
          </a:p>
          <a:p>
            <a:pPr marL="0" indent="0" algn="ctr">
              <a:buNone/>
            </a:pPr>
            <a:r>
              <a:rPr lang="de-DE" sz="2800" b="1" dirty="0"/>
              <a:t>Schaut euch noch einmal die Bilder an. </a:t>
            </a:r>
          </a:p>
          <a:p>
            <a:pPr marL="0" indent="0" algn="ctr">
              <a:buNone/>
            </a:pPr>
            <a:r>
              <a:rPr lang="de-DE" sz="2800" b="1" dirty="0"/>
              <a:t>Überlegt euch jeweils einen netten Kommentar und schreibt ihn auf.</a:t>
            </a:r>
          </a:p>
          <a:p>
            <a:pPr marL="0" indent="0">
              <a:buNone/>
            </a:pPr>
            <a:endParaRPr lang="de-DE" dirty="0"/>
          </a:p>
        </p:txBody>
      </p:sp>
      <p:sp>
        <p:nvSpPr>
          <p:cNvPr id="4" name="Titel 3">
            <a:extLst>
              <a:ext uri="{FF2B5EF4-FFF2-40B4-BE49-F238E27FC236}">
                <a16:creationId xmlns:a16="http://schemas.microsoft.com/office/drawing/2014/main" id="{21221AFC-3CF4-AAF5-58AB-F01B38E78256}"/>
              </a:ext>
            </a:extLst>
          </p:cNvPr>
          <p:cNvSpPr>
            <a:spLocks noGrp="1"/>
          </p:cNvSpPr>
          <p:nvPr>
            <p:ph type="title"/>
          </p:nvPr>
        </p:nvSpPr>
        <p:spPr/>
        <p:txBody>
          <a:bodyPr/>
          <a:lstStyle/>
          <a:p>
            <a:endParaRPr lang="de-DE"/>
          </a:p>
        </p:txBody>
      </p:sp>
      <p:pic>
        <p:nvPicPr>
          <p:cNvPr id="6" name="Grafik 5" descr="Ein Bild, das Person, draußen, Mann, männlich enthält.&#10;&#10;Automatisch generierte Beschreibung">
            <a:extLst>
              <a:ext uri="{FF2B5EF4-FFF2-40B4-BE49-F238E27FC236}">
                <a16:creationId xmlns:a16="http://schemas.microsoft.com/office/drawing/2014/main" id="{4B4E5A14-E10A-F85F-246C-63B2ABB01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489" y="3283973"/>
            <a:ext cx="2007108" cy="2676144"/>
          </a:xfrm>
          <a:prstGeom prst="rect">
            <a:avLst/>
          </a:prstGeom>
        </p:spPr>
      </p:pic>
      <p:pic>
        <p:nvPicPr>
          <p:cNvPr id="8" name="Grafik 7" descr="Ein Bild, das draußen, Person, Baum, Gras enthält.&#10;&#10;Automatisch generierte Beschreibung">
            <a:extLst>
              <a:ext uri="{FF2B5EF4-FFF2-40B4-BE49-F238E27FC236}">
                <a16:creationId xmlns:a16="http://schemas.microsoft.com/office/drawing/2014/main" id="{570B3E02-C208-06A5-FEF4-463F08DEB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158" y="3283973"/>
            <a:ext cx="1784096" cy="2676144"/>
          </a:xfrm>
          <a:prstGeom prst="rect">
            <a:avLst/>
          </a:prstGeom>
        </p:spPr>
      </p:pic>
      <p:pic>
        <p:nvPicPr>
          <p:cNvPr id="10" name="Grafik 9" descr="Ein Bild, das Himmel, draußen, Person, überschauend enthält.&#10;&#10;Automatisch generierte Beschreibung">
            <a:extLst>
              <a:ext uri="{FF2B5EF4-FFF2-40B4-BE49-F238E27FC236}">
                <a16:creationId xmlns:a16="http://schemas.microsoft.com/office/drawing/2014/main" id="{B8609771-60FA-1FB1-410A-F27ADFACE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816" y="3284300"/>
            <a:ext cx="1784097" cy="2675817"/>
          </a:xfrm>
          <a:prstGeom prst="rect">
            <a:avLst/>
          </a:prstGeom>
        </p:spPr>
      </p:pic>
      <p:pic>
        <p:nvPicPr>
          <p:cNvPr id="12" name="Grafik 11" descr="Ein Bild, das Person enthält.&#10;&#10;Automatisch generierte Beschreibung">
            <a:extLst>
              <a:ext uri="{FF2B5EF4-FFF2-40B4-BE49-F238E27FC236}">
                <a16:creationId xmlns:a16="http://schemas.microsoft.com/office/drawing/2014/main" id="{9523F6E0-4F93-ACFD-DDD9-0A6DBA1C2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8461" y="3283973"/>
            <a:ext cx="1784096" cy="2676144"/>
          </a:xfrm>
          <a:prstGeom prst="rect">
            <a:avLst/>
          </a:prstGeom>
        </p:spPr>
      </p:pic>
    </p:spTree>
    <p:extLst>
      <p:ext uri="{BB962C8B-B14F-4D97-AF65-F5344CB8AC3E}">
        <p14:creationId xmlns:p14="http://schemas.microsoft.com/office/powerpoint/2010/main" val="21375224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33EED8C-313B-E4AE-DF73-4BDAC8D1502F}"/>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76C29488-EE34-55FC-DF72-0A1AB9D2A86A}"/>
              </a:ext>
            </a:extLst>
          </p:cNvPr>
          <p:cNvSpPr>
            <a:spLocks noGrp="1"/>
          </p:cNvSpPr>
          <p:nvPr>
            <p:ph type="title"/>
          </p:nvPr>
        </p:nvSpPr>
        <p:spPr/>
        <p:txBody>
          <a:bodyPr/>
          <a:lstStyle/>
          <a:p>
            <a:endParaRPr lang="de-DE"/>
          </a:p>
        </p:txBody>
      </p:sp>
      <p:pic>
        <p:nvPicPr>
          <p:cNvPr id="8" name="Grafik 7" descr="Ein Bild, das Person enthält.&#10;&#10;Automatisch generierte Beschreibung">
            <a:extLst>
              <a:ext uri="{FF2B5EF4-FFF2-40B4-BE49-F238E27FC236}">
                <a16:creationId xmlns:a16="http://schemas.microsoft.com/office/drawing/2014/main" id="{F1BC0448-DCAC-414E-C0B8-39388AD19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098">
            <a:off x="6296452" y="282689"/>
            <a:ext cx="4213132" cy="6319698"/>
          </a:xfrm>
          <a:prstGeom prst="rect">
            <a:avLst/>
          </a:prstGeom>
        </p:spPr>
      </p:pic>
      <p:pic>
        <p:nvPicPr>
          <p:cNvPr id="10" name="Grafik 9" descr="Ein Bild, das Himmel, draußen, Person, überschauend enthält.&#10;&#10;Automatisch generierte Beschreibung">
            <a:extLst>
              <a:ext uri="{FF2B5EF4-FFF2-40B4-BE49-F238E27FC236}">
                <a16:creationId xmlns:a16="http://schemas.microsoft.com/office/drawing/2014/main" id="{2EE22E82-DBF2-3481-882C-BB83387B7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69050">
            <a:off x="998080" y="544211"/>
            <a:ext cx="3846857" cy="5769577"/>
          </a:xfrm>
          <a:prstGeom prst="rect">
            <a:avLst/>
          </a:prstGeom>
        </p:spPr>
      </p:pic>
      <p:sp>
        <p:nvSpPr>
          <p:cNvPr id="2" name="Abgerundete rechteckige Legende 1">
            <a:extLst>
              <a:ext uri="{FF2B5EF4-FFF2-40B4-BE49-F238E27FC236}">
                <a16:creationId xmlns:a16="http://schemas.microsoft.com/office/drawing/2014/main" id="{CFB60550-A97A-1960-010E-89C570C5F0B9}"/>
              </a:ext>
            </a:extLst>
          </p:cNvPr>
          <p:cNvSpPr/>
          <p:nvPr/>
        </p:nvSpPr>
        <p:spPr>
          <a:xfrm rot="1040892">
            <a:off x="9297210" y="729634"/>
            <a:ext cx="1802351" cy="792496"/>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„Ist ja ekelhaft.“</a:t>
            </a:r>
          </a:p>
        </p:txBody>
      </p:sp>
      <p:sp>
        <p:nvSpPr>
          <p:cNvPr id="3" name="Abgerundete rechteckige Legende 2">
            <a:extLst>
              <a:ext uri="{FF2B5EF4-FFF2-40B4-BE49-F238E27FC236}">
                <a16:creationId xmlns:a16="http://schemas.microsoft.com/office/drawing/2014/main" id="{CEDE7773-DD18-95B1-0F03-048DB39E5524}"/>
              </a:ext>
            </a:extLst>
          </p:cNvPr>
          <p:cNvSpPr/>
          <p:nvPr/>
        </p:nvSpPr>
        <p:spPr>
          <a:xfrm rot="495531">
            <a:off x="1288391" y="588055"/>
            <a:ext cx="3919728" cy="762502"/>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„Hat euer Mann euch das erlaubt, dass ihr rausgehen dürft?“</a:t>
            </a:r>
          </a:p>
        </p:txBody>
      </p:sp>
      <p:sp>
        <p:nvSpPr>
          <p:cNvPr id="4" name="Abgerundete rechteckige Legende 3">
            <a:extLst>
              <a:ext uri="{FF2B5EF4-FFF2-40B4-BE49-F238E27FC236}">
                <a16:creationId xmlns:a16="http://schemas.microsoft.com/office/drawing/2014/main" id="{6794BF89-62A9-B597-595D-6355C902266A}"/>
              </a:ext>
            </a:extLst>
          </p:cNvPr>
          <p:cNvSpPr/>
          <p:nvPr/>
        </p:nvSpPr>
        <p:spPr>
          <a:xfrm>
            <a:off x="480622" y="1772816"/>
            <a:ext cx="3542257" cy="762502"/>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„Ihr passt hier nicht her! Ihr macht die ganze deutsche Kultur kaputt“</a:t>
            </a:r>
          </a:p>
        </p:txBody>
      </p:sp>
      <p:sp>
        <p:nvSpPr>
          <p:cNvPr id="7" name="Abgerundete rechteckige Legende 6">
            <a:extLst>
              <a:ext uri="{FF2B5EF4-FFF2-40B4-BE49-F238E27FC236}">
                <a16:creationId xmlns:a16="http://schemas.microsoft.com/office/drawing/2014/main" id="{88BDA8DD-A4C9-305D-5A91-FF330724D0F3}"/>
              </a:ext>
            </a:extLst>
          </p:cNvPr>
          <p:cNvSpPr/>
          <p:nvPr/>
        </p:nvSpPr>
        <p:spPr>
          <a:xfrm rot="224032">
            <a:off x="340442" y="5266773"/>
            <a:ext cx="3919728" cy="1187944"/>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„Hab gehört jetzt wird für DIE auch noch eine Moschee gebaut. Und was ist mit UNS DEUTSCHEN?“</a:t>
            </a:r>
          </a:p>
        </p:txBody>
      </p:sp>
      <p:sp>
        <p:nvSpPr>
          <p:cNvPr id="9" name="Abgerundete rechteckige Legende 8">
            <a:extLst>
              <a:ext uri="{FF2B5EF4-FFF2-40B4-BE49-F238E27FC236}">
                <a16:creationId xmlns:a16="http://schemas.microsoft.com/office/drawing/2014/main" id="{5363A55F-DF98-35B1-DE0F-81A58BB5391B}"/>
              </a:ext>
            </a:extLst>
          </p:cNvPr>
          <p:cNvSpPr/>
          <p:nvPr/>
        </p:nvSpPr>
        <p:spPr>
          <a:xfrm rot="20977247">
            <a:off x="6659279" y="1577960"/>
            <a:ext cx="1902134" cy="792496"/>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„Blöde Schwule“</a:t>
            </a:r>
          </a:p>
        </p:txBody>
      </p:sp>
    </p:spTree>
    <p:extLst>
      <p:ext uri="{BB962C8B-B14F-4D97-AF65-F5344CB8AC3E}">
        <p14:creationId xmlns:p14="http://schemas.microsoft.com/office/powerpoint/2010/main" val="10940544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08AD04AF-D806-3731-BC10-011C828BA27E}"/>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F819281C-0E7A-20A3-904F-6A7189E6B0FA}"/>
              </a:ext>
            </a:extLst>
          </p:cNvPr>
          <p:cNvSpPr>
            <a:spLocks noGrp="1"/>
          </p:cNvSpPr>
          <p:nvPr>
            <p:ph type="title"/>
          </p:nvPr>
        </p:nvSpPr>
        <p:spPr/>
        <p:txBody>
          <a:bodyPr/>
          <a:lstStyle/>
          <a:p>
            <a:endParaRPr lang="de-DE"/>
          </a:p>
        </p:txBody>
      </p:sp>
      <p:pic>
        <p:nvPicPr>
          <p:cNvPr id="8" name="Grafik 7" descr="Ein Bild, das Person, draußen, Mann, männlich enthält.&#10;&#10;Automatisch generierte Beschreibung">
            <a:extLst>
              <a:ext uri="{FF2B5EF4-FFF2-40B4-BE49-F238E27FC236}">
                <a16:creationId xmlns:a16="http://schemas.microsoft.com/office/drawing/2014/main" id="{35219422-7A67-B371-017E-CFBEBC51D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7950">
            <a:off x="619683" y="496693"/>
            <a:ext cx="4118151" cy="5490869"/>
          </a:xfrm>
          <a:prstGeom prst="rect">
            <a:avLst/>
          </a:prstGeom>
        </p:spPr>
      </p:pic>
      <p:pic>
        <p:nvPicPr>
          <p:cNvPr id="10" name="Grafik 9" descr="Ein Bild, das draußen, Person, Baum, Gras enthält.&#10;&#10;Automatisch generierte Beschreibung">
            <a:extLst>
              <a:ext uri="{FF2B5EF4-FFF2-40B4-BE49-F238E27FC236}">
                <a16:creationId xmlns:a16="http://schemas.microsoft.com/office/drawing/2014/main" id="{51341CF0-54BA-4FC2-4932-2C55C8C0C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035">
            <a:off x="6928121" y="751891"/>
            <a:ext cx="3595988" cy="5393982"/>
          </a:xfrm>
          <a:prstGeom prst="rect">
            <a:avLst/>
          </a:prstGeom>
        </p:spPr>
      </p:pic>
      <p:sp>
        <p:nvSpPr>
          <p:cNvPr id="4" name="Abgerundete rechteckige Legende 3">
            <a:extLst>
              <a:ext uri="{FF2B5EF4-FFF2-40B4-BE49-F238E27FC236}">
                <a16:creationId xmlns:a16="http://schemas.microsoft.com/office/drawing/2014/main" id="{F7C4C181-6B03-4B0C-B770-84AF7D655B2E}"/>
              </a:ext>
            </a:extLst>
          </p:cNvPr>
          <p:cNvSpPr/>
          <p:nvPr/>
        </p:nvSpPr>
        <p:spPr>
          <a:xfrm rot="739897">
            <a:off x="1021942" y="814470"/>
            <a:ext cx="3915003" cy="1033965"/>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„Geh dahin zurück, wo du herkommst. Deutschland gehört den Deutschen.“</a:t>
            </a:r>
          </a:p>
        </p:txBody>
      </p:sp>
      <p:sp>
        <p:nvSpPr>
          <p:cNvPr id="7" name="Abgerundete rechteckige Legende 6">
            <a:extLst>
              <a:ext uri="{FF2B5EF4-FFF2-40B4-BE49-F238E27FC236}">
                <a16:creationId xmlns:a16="http://schemas.microsoft.com/office/drawing/2014/main" id="{E638FB90-AD8A-BFBE-9902-CE9456A176E6}"/>
              </a:ext>
            </a:extLst>
          </p:cNvPr>
          <p:cNvSpPr/>
          <p:nvPr/>
        </p:nvSpPr>
        <p:spPr>
          <a:xfrm rot="21032870">
            <a:off x="1068281" y="5415095"/>
            <a:ext cx="3168125" cy="779720"/>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„Solche wie die, nehmen uns </a:t>
            </a:r>
          </a:p>
          <a:p>
            <a:r>
              <a:rPr lang="de-DE" dirty="0">
                <a:solidFill>
                  <a:schemeClr val="tx1"/>
                </a:solidFill>
              </a:rPr>
              <a:t>allen die Arbeitsplätze weg!“</a:t>
            </a:r>
          </a:p>
        </p:txBody>
      </p:sp>
      <p:sp>
        <p:nvSpPr>
          <p:cNvPr id="9" name="Abgerundete rechteckige Legende 8">
            <a:extLst>
              <a:ext uri="{FF2B5EF4-FFF2-40B4-BE49-F238E27FC236}">
                <a16:creationId xmlns:a16="http://schemas.microsoft.com/office/drawing/2014/main" id="{93C73C69-D1D3-CB0B-BC31-FF9F6E55E046}"/>
              </a:ext>
            </a:extLst>
          </p:cNvPr>
          <p:cNvSpPr/>
          <p:nvPr/>
        </p:nvSpPr>
        <p:spPr>
          <a:xfrm rot="793443">
            <a:off x="8633331" y="813359"/>
            <a:ext cx="3168125" cy="492791"/>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„Los, ab aufs Laufband mit dir“</a:t>
            </a:r>
          </a:p>
        </p:txBody>
      </p:sp>
      <p:sp>
        <p:nvSpPr>
          <p:cNvPr id="11" name="Abgerundete rechteckige Legende 10">
            <a:extLst>
              <a:ext uri="{FF2B5EF4-FFF2-40B4-BE49-F238E27FC236}">
                <a16:creationId xmlns:a16="http://schemas.microsoft.com/office/drawing/2014/main" id="{404BDBAA-31B0-8AFE-9DA5-00F8D123FA25}"/>
              </a:ext>
            </a:extLst>
          </p:cNvPr>
          <p:cNvSpPr/>
          <p:nvPr/>
        </p:nvSpPr>
        <p:spPr>
          <a:xfrm rot="21269047">
            <a:off x="6208498" y="5438191"/>
            <a:ext cx="4037426" cy="579020"/>
          </a:xfrm>
          <a:prstGeom prst="wedgeRoundRectCallout">
            <a:avLst>
              <a:gd name="adj1" fmla="val -54915"/>
              <a:gd name="adj2" fmla="val -33679"/>
              <a:gd name="adj3" fmla="val 16667"/>
            </a:avLst>
          </a:prstGeom>
          <a:solidFill>
            <a:schemeClr val="bg2"/>
          </a:solidFill>
          <a:ln>
            <a:solidFill>
              <a:schemeClr val="bg2">
                <a:lumMod val="65000"/>
              </a:schemeClr>
            </a:solidFill>
          </a:ln>
          <a:effectLst>
            <a:outerShdw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„ein paar Kilos weniger würden der aber nicht schaden“ </a:t>
            </a:r>
          </a:p>
        </p:txBody>
      </p:sp>
    </p:spTree>
    <p:extLst>
      <p:ext uri="{BB962C8B-B14F-4D97-AF65-F5344CB8AC3E}">
        <p14:creationId xmlns:p14="http://schemas.microsoft.com/office/powerpoint/2010/main" val="11527193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EFC4594B-984D-6613-943A-3E9A917DFB37}"/>
              </a:ext>
            </a:extLst>
          </p:cNvPr>
          <p:cNvSpPr>
            <a:spLocks noGrp="1"/>
          </p:cNvSpPr>
          <p:nvPr>
            <p:ph type="body" sz="quarter" idx="11"/>
          </p:nvPr>
        </p:nvSpPr>
        <p:spPr/>
        <p:txBody>
          <a:bodyPr/>
          <a:lstStyle/>
          <a:p>
            <a:endParaRPr lang="de-DE"/>
          </a:p>
        </p:txBody>
      </p:sp>
      <p:sp>
        <p:nvSpPr>
          <p:cNvPr id="13" name="Inhaltsplatzhalter 12">
            <a:extLst>
              <a:ext uri="{FF2B5EF4-FFF2-40B4-BE49-F238E27FC236}">
                <a16:creationId xmlns:a16="http://schemas.microsoft.com/office/drawing/2014/main" id="{7707E7A8-367E-E049-A104-B284E01F4005}"/>
              </a:ext>
            </a:extLst>
          </p:cNvPr>
          <p:cNvSpPr>
            <a:spLocks noGrp="1"/>
          </p:cNvSpPr>
          <p:nvPr>
            <p:ph sz="quarter" idx="13"/>
          </p:nvPr>
        </p:nvSpPr>
        <p:spPr>
          <a:xfrm>
            <a:off x="170688" y="134112"/>
            <a:ext cx="11850624" cy="6583680"/>
          </a:xfrm>
        </p:spPr>
        <p:txBody>
          <a:bodyPr>
            <a:normAutofit/>
          </a:bodyPr>
          <a:lstStyle/>
          <a:p>
            <a:pPr marL="0" indent="0" algn="ctr">
              <a:buNone/>
            </a:pPr>
            <a:r>
              <a:rPr lang="de-DE" sz="2800" b="1" dirty="0"/>
              <a:t>Habt ihr schonmal vom „Trolling“ oder „Internet Trollen“ gehört?</a:t>
            </a:r>
          </a:p>
          <a:p>
            <a:pPr marL="0" indent="0" algn="ctr">
              <a:buNone/>
            </a:pPr>
            <a:endParaRPr lang="de-DE" dirty="0"/>
          </a:p>
          <a:p>
            <a:pPr marL="0" indent="0" algn="ctr">
              <a:buNone/>
            </a:pPr>
            <a:endParaRPr lang="de-DE" dirty="0"/>
          </a:p>
          <a:p>
            <a:pPr marL="0" indent="0" algn="ctr">
              <a:buNone/>
            </a:pPr>
            <a:endParaRPr lang="de-DE" dirty="0"/>
          </a:p>
          <a:p>
            <a:pPr marL="0" indent="0" algn="ctr">
              <a:buNone/>
            </a:pPr>
            <a:endParaRPr lang="de-DE" dirty="0"/>
          </a:p>
          <a:p>
            <a:pPr marL="0" indent="0" algn="ctr">
              <a:buNone/>
            </a:pPr>
            <a:endParaRPr lang="de-DE" dirty="0"/>
          </a:p>
          <a:p>
            <a:pPr marL="0" indent="0" algn="ctr">
              <a:buNone/>
            </a:pPr>
            <a:endParaRPr lang="de-DE" dirty="0"/>
          </a:p>
          <a:p>
            <a:pPr marL="0" indent="0" algn="ctr">
              <a:buNone/>
            </a:pPr>
            <a:endParaRPr lang="de-DE" dirty="0"/>
          </a:p>
          <a:p>
            <a:pPr marL="0" indent="0" algn="ctr">
              <a:buNone/>
            </a:pPr>
            <a:r>
              <a:rPr lang="de-DE" dirty="0"/>
              <a:t>Diskussionen mit Trollen sind oft sinnlos</a:t>
            </a:r>
          </a:p>
          <a:p>
            <a:pPr marL="0" indent="0" algn="ctr">
              <a:buNone/>
            </a:pPr>
            <a:r>
              <a:rPr lang="de-DE" dirty="0">
                <a:sym typeface="Wingdings" pitchFamily="2" charset="2"/>
              </a:rPr>
              <a:t> „</a:t>
            </a:r>
            <a:r>
              <a:rPr lang="de-DE" dirty="0" err="1">
                <a:sym typeface="Wingdings" pitchFamily="2" charset="2"/>
              </a:rPr>
              <a:t>Don‘t</a:t>
            </a:r>
            <a:r>
              <a:rPr lang="de-DE" dirty="0">
                <a:sym typeface="Wingdings" pitchFamily="2" charset="2"/>
              </a:rPr>
              <a:t> </a:t>
            </a:r>
            <a:r>
              <a:rPr lang="de-DE" dirty="0" err="1">
                <a:sym typeface="Wingdings" pitchFamily="2" charset="2"/>
              </a:rPr>
              <a:t>feed</a:t>
            </a:r>
            <a:r>
              <a:rPr lang="de-DE" dirty="0">
                <a:sym typeface="Wingdings" pitchFamily="2" charset="2"/>
              </a:rPr>
              <a:t> </a:t>
            </a:r>
            <a:r>
              <a:rPr lang="de-DE" dirty="0" err="1">
                <a:sym typeface="Wingdings" pitchFamily="2" charset="2"/>
              </a:rPr>
              <a:t>the</a:t>
            </a:r>
            <a:r>
              <a:rPr lang="de-DE" dirty="0">
                <a:sym typeface="Wingdings" pitchFamily="2" charset="2"/>
              </a:rPr>
              <a:t> troll“ (Füttere den Troll nicht)</a:t>
            </a:r>
            <a:endParaRPr lang="de-DE" dirty="0"/>
          </a:p>
          <a:p>
            <a:pPr marL="0" indent="0" algn="ctr">
              <a:buNone/>
            </a:pPr>
            <a:r>
              <a:rPr lang="de-DE" dirty="0">
                <a:sym typeface="Wingdings" pitchFamily="2" charset="2"/>
              </a:rPr>
              <a:t>    Spart euch den Ärger!</a:t>
            </a:r>
          </a:p>
          <a:p>
            <a:pPr marL="0" indent="0">
              <a:buNone/>
            </a:pPr>
            <a:endParaRPr lang="de-DE" dirty="0">
              <a:sym typeface="Wingdings" pitchFamily="2" charset="2"/>
            </a:endParaRPr>
          </a:p>
          <a:p>
            <a:pPr marL="0" indent="0" algn="ctr">
              <a:buNone/>
            </a:pPr>
            <a:r>
              <a:rPr lang="de-DE" sz="2800" b="1" dirty="0">
                <a:sym typeface="Wingdings" pitchFamily="2" charset="2"/>
              </a:rPr>
              <a:t>Besser: Beiträge und Kommentare melden</a:t>
            </a:r>
          </a:p>
          <a:p>
            <a:pPr marL="0" indent="0" algn="ctr">
              <a:buNone/>
            </a:pPr>
            <a:endParaRPr lang="de-DE" sz="2800" b="1" dirty="0">
              <a:sym typeface="Wingdings" pitchFamily="2" charset="2"/>
            </a:endParaRPr>
          </a:p>
          <a:p>
            <a:pPr marL="0" indent="0" algn="ctr">
              <a:buNone/>
            </a:pPr>
            <a:endParaRPr lang="de-DE" sz="2800" b="1" dirty="0"/>
          </a:p>
        </p:txBody>
      </p:sp>
      <p:sp>
        <p:nvSpPr>
          <p:cNvPr id="11" name="Titel 10">
            <a:extLst>
              <a:ext uri="{FF2B5EF4-FFF2-40B4-BE49-F238E27FC236}">
                <a16:creationId xmlns:a16="http://schemas.microsoft.com/office/drawing/2014/main" id="{6C825207-9E4F-5744-2A8D-166CD136F147}"/>
              </a:ext>
            </a:extLst>
          </p:cNvPr>
          <p:cNvSpPr>
            <a:spLocks noGrp="1"/>
          </p:cNvSpPr>
          <p:nvPr>
            <p:ph type="title"/>
          </p:nvPr>
        </p:nvSpPr>
        <p:spPr/>
        <p:txBody>
          <a:bodyPr/>
          <a:lstStyle/>
          <a:p>
            <a:endParaRPr lang="de-DE"/>
          </a:p>
        </p:txBody>
      </p:sp>
      <p:pic>
        <p:nvPicPr>
          <p:cNvPr id="15" name="Grafik 14" descr="Ein Bild, das Text, Baum, Schild, draußen enthält.&#10;&#10;Automatisch generierte Beschreibung">
            <a:extLst>
              <a:ext uri="{FF2B5EF4-FFF2-40B4-BE49-F238E27FC236}">
                <a16:creationId xmlns:a16="http://schemas.microsoft.com/office/drawing/2014/main" id="{8AAE3CE8-8232-7CB5-291A-520F973BD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416" y="1331383"/>
            <a:ext cx="3729097" cy="2097617"/>
          </a:xfrm>
          <a:prstGeom prst="rect">
            <a:avLst/>
          </a:prstGeom>
        </p:spPr>
      </p:pic>
      <p:sp>
        <p:nvSpPr>
          <p:cNvPr id="2" name="Textfeld 1">
            <a:extLst>
              <a:ext uri="{FF2B5EF4-FFF2-40B4-BE49-F238E27FC236}">
                <a16:creationId xmlns:a16="http://schemas.microsoft.com/office/drawing/2014/main" id="{3719DA61-41A1-9240-B269-C35C30D70DF6}"/>
              </a:ext>
            </a:extLst>
          </p:cNvPr>
          <p:cNvSpPr txBox="1"/>
          <p:nvPr/>
        </p:nvSpPr>
        <p:spPr>
          <a:xfrm>
            <a:off x="6168962" y="1614320"/>
            <a:ext cx="5052230" cy="1200329"/>
          </a:xfrm>
          <a:prstGeom prst="rect">
            <a:avLst/>
          </a:prstGeom>
          <a:noFill/>
        </p:spPr>
        <p:txBody>
          <a:bodyPr wrap="square" rtlCol="0">
            <a:spAutoFit/>
          </a:bodyPr>
          <a:lstStyle/>
          <a:p>
            <a:r>
              <a:rPr lang="de-DE" sz="2400" dirty="0"/>
              <a:t>Troll = Eine Person im Internet, die andere durch fiese Kommentare ärgern und provozieren möchte</a:t>
            </a:r>
          </a:p>
        </p:txBody>
      </p:sp>
    </p:spTree>
    <p:extLst>
      <p:ext uri="{BB962C8B-B14F-4D97-AF65-F5344CB8AC3E}">
        <p14:creationId xmlns:p14="http://schemas.microsoft.com/office/powerpoint/2010/main" val="28570570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205ACF1-4994-229B-1EC4-728EF0E6AC70}"/>
              </a:ext>
            </a:extLst>
          </p:cNvPr>
          <p:cNvSpPr>
            <a:spLocks noGrp="1"/>
          </p:cNvSpPr>
          <p:nvPr>
            <p:ph type="body" sz="quarter" idx="11"/>
          </p:nvPr>
        </p:nvSpPr>
        <p:spPr/>
        <p:txBody>
          <a:bodyPr/>
          <a:lstStyle/>
          <a:p>
            <a:endParaRPr lang="de-DE"/>
          </a:p>
        </p:txBody>
      </p:sp>
      <p:sp>
        <p:nvSpPr>
          <p:cNvPr id="5" name="Titel 4">
            <a:extLst>
              <a:ext uri="{FF2B5EF4-FFF2-40B4-BE49-F238E27FC236}">
                <a16:creationId xmlns:a16="http://schemas.microsoft.com/office/drawing/2014/main" id="{46DC25FD-CC23-6988-2F66-CE6B59E035E6}"/>
              </a:ext>
            </a:extLst>
          </p:cNvPr>
          <p:cNvSpPr>
            <a:spLocks noGrp="1"/>
          </p:cNvSpPr>
          <p:nvPr>
            <p:ph type="title"/>
          </p:nvPr>
        </p:nvSpPr>
        <p:spPr/>
        <p:txBody>
          <a:bodyPr/>
          <a:lstStyle/>
          <a:p>
            <a:endParaRPr lang="de-DE"/>
          </a:p>
        </p:txBody>
      </p:sp>
      <p:pic>
        <p:nvPicPr>
          <p:cNvPr id="8" name="Grafik 7">
            <a:extLst>
              <a:ext uri="{FF2B5EF4-FFF2-40B4-BE49-F238E27FC236}">
                <a16:creationId xmlns:a16="http://schemas.microsoft.com/office/drawing/2014/main" id="{363EE12E-D18E-CB6C-6386-D16870FD6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274" y="242935"/>
            <a:ext cx="3057700" cy="5985164"/>
          </a:xfrm>
          <a:prstGeom prst="rect">
            <a:avLst/>
          </a:prstGeom>
        </p:spPr>
      </p:pic>
      <p:pic>
        <p:nvPicPr>
          <p:cNvPr id="10" name="Grafik 9">
            <a:extLst>
              <a:ext uri="{FF2B5EF4-FFF2-40B4-BE49-F238E27FC236}">
                <a16:creationId xmlns:a16="http://schemas.microsoft.com/office/drawing/2014/main" id="{19010D29-2628-349F-5A07-CCAE4473B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227" y="242935"/>
            <a:ext cx="3057700" cy="6064154"/>
          </a:xfrm>
          <a:prstGeom prst="rect">
            <a:avLst/>
          </a:prstGeom>
        </p:spPr>
      </p:pic>
      <p:sp>
        <p:nvSpPr>
          <p:cNvPr id="11" name="Oval 10">
            <a:extLst>
              <a:ext uri="{FF2B5EF4-FFF2-40B4-BE49-F238E27FC236}">
                <a16:creationId xmlns:a16="http://schemas.microsoft.com/office/drawing/2014/main" id="{88AF330C-0AB2-61EC-1A7A-C603B4291168}"/>
              </a:ext>
            </a:extLst>
          </p:cNvPr>
          <p:cNvSpPr/>
          <p:nvPr/>
        </p:nvSpPr>
        <p:spPr>
          <a:xfrm rot="20943048">
            <a:off x="244238" y="837635"/>
            <a:ext cx="3352800" cy="1870364"/>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2"/>
                </a:solidFill>
              </a:rPr>
              <a:t>Instagram Beitrag melden</a:t>
            </a:r>
          </a:p>
        </p:txBody>
      </p:sp>
    </p:spTree>
    <p:extLst>
      <p:ext uri="{BB962C8B-B14F-4D97-AF65-F5344CB8AC3E}">
        <p14:creationId xmlns:p14="http://schemas.microsoft.com/office/powerpoint/2010/main" val="40151988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F8420CA-6640-CA5F-ECDC-4D1540348242}"/>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BF0A8C7A-4FD1-2B4B-ECFB-5C52C59E9409}"/>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0270CB2C-D8A9-F898-934B-7F17F2D5E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96" y="2914206"/>
            <a:ext cx="3525015" cy="2997910"/>
          </a:xfrm>
          <a:prstGeom prst="rect">
            <a:avLst/>
          </a:prstGeom>
        </p:spPr>
      </p:pic>
      <p:sp>
        <p:nvSpPr>
          <p:cNvPr id="6" name="Oval 5">
            <a:extLst>
              <a:ext uri="{FF2B5EF4-FFF2-40B4-BE49-F238E27FC236}">
                <a16:creationId xmlns:a16="http://schemas.microsoft.com/office/drawing/2014/main" id="{644872EC-6CA7-2FBC-613A-81A1FDB57D21}"/>
              </a:ext>
            </a:extLst>
          </p:cNvPr>
          <p:cNvSpPr/>
          <p:nvPr/>
        </p:nvSpPr>
        <p:spPr>
          <a:xfrm>
            <a:off x="5010154" y="2005740"/>
            <a:ext cx="3352800" cy="1870364"/>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2"/>
                </a:solidFill>
              </a:rPr>
              <a:t>Instagram Kommentar melden</a:t>
            </a:r>
          </a:p>
        </p:txBody>
      </p:sp>
      <p:sp>
        <p:nvSpPr>
          <p:cNvPr id="7" name="Textfeld 6">
            <a:extLst>
              <a:ext uri="{FF2B5EF4-FFF2-40B4-BE49-F238E27FC236}">
                <a16:creationId xmlns:a16="http://schemas.microsoft.com/office/drawing/2014/main" id="{5664A673-BC62-C9C1-86FC-1896EB99523D}"/>
              </a:ext>
            </a:extLst>
          </p:cNvPr>
          <p:cNvSpPr txBox="1"/>
          <p:nvPr/>
        </p:nvSpPr>
        <p:spPr>
          <a:xfrm>
            <a:off x="838200" y="1126485"/>
            <a:ext cx="4352377" cy="646331"/>
          </a:xfrm>
          <a:prstGeom prst="rect">
            <a:avLst/>
          </a:prstGeom>
          <a:noFill/>
        </p:spPr>
        <p:txBody>
          <a:bodyPr wrap="square">
            <a:spAutoFit/>
          </a:bodyPr>
          <a:lstStyle/>
          <a:p>
            <a:pPr marL="285750" indent="-285750">
              <a:buFont typeface="Wingdings" pitchFamily="2" charset="2"/>
              <a:buChar char="à"/>
            </a:pPr>
            <a:r>
              <a:rPr lang="de-DE" dirty="0">
                <a:solidFill>
                  <a:schemeClr val="bg1"/>
                </a:solidFill>
                <a:sym typeface="Wingdings" pitchFamily="2" charset="2"/>
              </a:rPr>
              <a:t>Langer Klick auf den Kommentar um </a:t>
            </a:r>
          </a:p>
          <a:p>
            <a:r>
              <a:rPr lang="de-DE" dirty="0">
                <a:solidFill>
                  <a:schemeClr val="bg1"/>
                </a:solidFill>
                <a:sym typeface="Wingdings" pitchFamily="2" charset="2"/>
              </a:rPr>
              <a:t>Menü aufzurufen</a:t>
            </a:r>
            <a:endParaRPr lang="de-DE" dirty="0">
              <a:solidFill>
                <a:schemeClr val="bg1"/>
              </a:solidFill>
            </a:endParaRPr>
          </a:p>
        </p:txBody>
      </p:sp>
      <p:pic>
        <p:nvPicPr>
          <p:cNvPr id="9" name="Grafik 8" descr="Ein Bild, das Text enthält.&#10;&#10;Automatisch generierte Beschreibung">
            <a:extLst>
              <a:ext uri="{FF2B5EF4-FFF2-40B4-BE49-F238E27FC236}">
                <a16:creationId xmlns:a16="http://schemas.microsoft.com/office/drawing/2014/main" id="{22E10C64-EA74-785F-57BB-EB1862D7B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490" y="532379"/>
            <a:ext cx="2907079" cy="5652654"/>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4BC0DB54-E3E8-9B34-7B42-D0515B472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804" y="2121261"/>
            <a:ext cx="3429000" cy="444500"/>
          </a:xfrm>
          <a:prstGeom prst="rect">
            <a:avLst/>
          </a:prstGeom>
        </p:spPr>
      </p:pic>
    </p:spTree>
    <p:extLst>
      <p:ext uri="{BB962C8B-B14F-4D97-AF65-F5344CB8AC3E}">
        <p14:creationId xmlns:p14="http://schemas.microsoft.com/office/powerpoint/2010/main" val="16732487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91BEED8-3094-F73E-B432-18F6718CAD49}"/>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747154A7-7F80-F187-379D-8ED5A3F7F0BE}"/>
              </a:ext>
            </a:extLst>
          </p:cNvPr>
          <p:cNvSpPr>
            <a:spLocks noGrp="1"/>
          </p:cNvSpPr>
          <p:nvPr>
            <p:ph type="title"/>
          </p:nvPr>
        </p:nvSpPr>
        <p:spPr/>
        <p:txBody>
          <a:bodyPr/>
          <a:lstStyle/>
          <a:p>
            <a:endParaRPr lang="de-DE"/>
          </a:p>
        </p:txBody>
      </p:sp>
      <p:pic>
        <p:nvPicPr>
          <p:cNvPr id="5" name="Grafik 4" descr="Ein Bild, das Text enthält.&#10;&#10;Automatisch generierte Beschreibung">
            <a:extLst>
              <a:ext uri="{FF2B5EF4-FFF2-40B4-BE49-F238E27FC236}">
                <a16:creationId xmlns:a16="http://schemas.microsoft.com/office/drawing/2014/main" id="{6A51C369-7D65-641C-23B9-73EC32B7B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432" y="4185490"/>
            <a:ext cx="4505599" cy="1710459"/>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0F5D1B99-23A0-C980-4A99-BD6851D32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005" y="329979"/>
            <a:ext cx="3196345" cy="6238793"/>
          </a:xfrm>
          <a:prstGeom prst="rect">
            <a:avLst/>
          </a:prstGeom>
        </p:spPr>
      </p:pic>
      <p:sp>
        <p:nvSpPr>
          <p:cNvPr id="9" name="Textfeld 8">
            <a:extLst>
              <a:ext uri="{FF2B5EF4-FFF2-40B4-BE49-F238E27FC236}">
                <a16:creationId xmlns:a16="http://schemas.microsoft.com/office/drawing/2014/main" id="{2CB742EB-2801-AA04-9446-11BE8A91B585}"/>
              </a:ext>
            </a:extLst>
          </p:cNvPr>
          <p:cNvSpPr txBox="1"/>
          <p:nvPr/>
        </p:nvSpPr>
        <p:spPr>
          <a:xfrm>
            <a:off x="2310042" y="3294286"/>
            <a:ext cx="4352377" cy="646331"/>
          </a:xfrm>
          <a:prstGeom prst="rect">
            <a:avLst/>
          </a:prstGeom>
          <a:noFill/>
        </p:spPr>
        <p:txBody>
          <a:bodyPr wrap="square">
            <a:spAutoFit/>
          </a:bodyPr>
          <a:lstStyle/>
          <a:p>
            <a:pPr marL="285750" indent="-285750">
              <a:buFont typeface="Wingdings" pitchFamily="2" charset="2"/>
              <a:buChar char="à"/>
            </a:pPr>
            <a:r>
              <a:rPr lang="de-DE" dirty="0">
                <a:solidFill>
                  <a:schemeClr val="bg1"/>
                </a:solidFill>
                <a:sym typeface="Wingdings" pitchFamily="2" charset="2"/>
              </a:rPr>
              <a:t>Langer Klick auf den Beitrag um </a:t>
            </a:r>
          </a:p>
          <a:p>
            <a:r>
              <a:rPr lang="de-DE" dirty="0">
                <a:solidFill>
                  <a:schemeClr val="bg1"/>
                </a:solidFill>
                <a:sym typeface="Wingdings" pitchFamily="2" charset="2"/>
              </a:rPr>
              <a:t>Menü aufzurufen</a:t>
            </a:r>
            <a:endParaRPr lang="de-DE" dirty="0">
              <a:solidFill>
                <a:schemeClr val="bg1"/>
              </a:solidFill>
            </a:endParaRPr>
          </a:p>
        </p:txBody>
      </p:sp>
      <p:sp>
        <p:nvSpPr>
          <p:cNvPr id="10" name="Oval 9">
            <a:extLst>
              <a:ext uri="{FF2B5EF4-FFF2-40B4-BE49-F238E27FC236}">
                <a16:creationId xmlns:a16="http://schemas.microsoft.com/office/drawing/2014/main" id="{4FB3A3C5-BF6F-F571-AF0A-369F668028F0}"/>
              </a:ext>
            </a:extLst>
          </p:cNvPr>
          <p:cNvSpPr/>
          <p:nvPr/>
        </p:nvSpPr>
        <p:spPr>
          <a:xfrm>
            <a:off x="961685" y="683270"/>
            <a:ext cx="3352800" cy="18703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bg1"/>
                </a:solidFill>
              </a:rPr>
              <a:t>TikTok</a:t>
            </a:r>
            <a:r>
              <a:rPr lang="de-DE" sz="2400" dirty="0">
                <a:solidFill>
                  <a:schemeClr val="bg1"/>
                </a:solidFill>
              </a:rPr>
              <a:t> Beitrag melden</a:t>
            </a:r>
          </a:p>
        </p:txBody>
      </p:sp>
    </p:spTree>
    <p:extLst>
      <p:ext uri="{BB962C8B-B14F-4D97-AF65-F5344CB8AC3E}">
        <p14:creationId xmlns:p14="http://schemas.microsoft.com/office/powerpoint/2010/main" val="19665365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B66843D-616E-8F44-064F-673BAD3FD803}"/>
              </a:ext>
            </a:extLst>
          </p:cNvPr>
          <p:cNvSpPr>
            <a:spLocks noGrp="1"/>
          </p:cNvSpPr>
          <p:nvPr>
            <p:ph type="body" sz="quarter" idx="11"/>
          </p:nvPr>
        </p:nvSpPr>
        <p:spPr/>
        <p:txBody>
          <a:bodyPr/>
          <a:lstStyle/>
          <a:p>
            <a:endParaRPr lang="de-DE"/>
          </a:p>
        </p:txBody>
      </p:sp>
      <p:sp>
        <p:nvSpPr>
          <p:cNvPr id="3" name="Titel 2">
            <a:extLst>
              <a:ext uri="{FF2B5EF4-FFF2-40B4-BE49-F238E27FC236}">
                <a16:creationId xmlns:a16="http://schemas.microsoft.com/office/drawing/2014/main" id="{E94F061F-A59A-8066-43FC-3329647D032F}"/>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F7C57135-65F1-E811-F2DA-89C2F209B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132" y="590083"/>
            <a:ext cx="4205512" cy="5677833"/>
          </a:xfrm>
          <a:prstGeom prst="rect">
            <a:avLst/>
          </a:prstGeom>
        </p:spPr>
      </p:pic>
      <p:pic>
        <p:nvPicPr>
          <p:cNvPr id="7" name="Grafik 6">
            <a:extLst>
              <a:ext uri="{FF2B5EF4-FFF2-40B4-BE49-F238E27FC236}">
                <a16:creationId xmlns:a16="http://schemas.microsoft.com/office/drawing/2014/main" id="{6D51A13A-1B08-952E-979F-D0808EAD8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1633" y="590083"/>
            <a:ext cx="3264019" cy="2821132"/>
          </a:xfrm>
          <a:prstGeom prst="rect">
            <a:avLst/>
          </a:prstGeom>
        </p:spPr>
      </p:pic>
      <p:sp>
        <p:nvSpPr>
          <p:cNvPr id="8" name="Oval 7">
            <a:extLst>
              <a:ext uri="{FF2B5EF4-FFF2-40B4-BE49-F238E27FC236}">
                <a16:creationId xmlns:a16="http://schemas.microsoft.com/office/drawing/2014/main" id="{383CF18F-5427-4B12-41EF-AA53AA2EA9B6}"/>
              </a:ext>
            </a:extLst>
          </p:cNvPr>
          <p:cNvSpPr/>
          <p:nvPr/>
        </p:nvSpPr>
        <p:spPr>
          <a:xfrm rot="20943048">
            <a:off x="244238" y="837635"/>
            <a:ext cx="3352800" cy="18703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bg1"/>
                </a:solidFill>
              </a:rPr>
              <a:t>TikTok</a:t>
            </a:r>
            <a:r>
              <a:rPr lang="de-DE" sz="2400" dirty="0">
                <a:solidFill>
                  <a:schemeClr val="bg1"/>
                </a:solidFill>
              </a:rPr>
              <a:t> Kommentar melden</a:t>
            </a:r>
          </a:p>
        </p:txBody>
      </p:sp>
      <p:sp>
        <p:nvSpPr>
          <p:cNvPr id="9" name="Textfeld 8">
            <a:extLst>
              <a:ext uri="{FF2B5EF4-FFF2-40B4-BE49-F238E27FC236}">
                <a16:creationId xmlns:a16="http://schemas.microsoft.com/office/drawing/2014/main" id="{CB007783-A0DA-A57E-69EE-6ACE43F3464A}"/>
              </a:ext>
            </a:extLst>
          </p:cNvPr>
          <p:cNvSpPr txBox="1"/>
          <p:nvPr/>
        </p:nvSpPr>
        <p:spPr>
          <a:xfrm>
            <a:off x="8331633" y="3643745"/>
            <a:ext cx="3264019" cy="923330"/>
          </a:xfrm>
          <a:prstGeom prst="rect">
            <a:avLst/>
          </a:prstGeom>
          <a:noFill/>
        </p:spPr>
        <p:txBody>
          <a:bodyPr wrap="square" rtlCol="0">
            <a:spAutoFit/>
          </a:bodyPr>
          <a:lstStyle/>
          <a:p>
            <a:r>
              <a:rPr lang="de-DE" dirty="0">
                <a:solidFill>
                  <a:schemeClr val="bg1"/>
                </a:solidFill>
                <a:sym typeface="Wingdings" pitchFamily="2" charset="2"/>
              </a:rPr>
              <a:t> Langer Klick auf den Kommentar um Menü aufzurufen</a:t>
            </a:r>
            <a:endParaRPr lang="de-DE" dirty="0">
              <a:solidFill>
                <a:schemeClr val="bg1"/>
              </a:solidFill>
            </a:endParaRPr>
          </a:p>
        </p:txBody>
      </p:sp>
    </p:spTree>
    <p:extLst>
      <p:ext uri="{BB962C8B-B14F-4D97-AF65-F5344CB8AC3E}">
        <p14:creationId xmlns:p14="http://schemas.microsoft.com/office/powerpoint/2010/main" val="17712585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CCA1A1EB-C978-E457-AA2A-75D2DE7C0992}"/>
              </a:ext>
            </a:extLst>
          </p:cNvPr>
          <p:cNvSpPr>
            <a:spLocks noGrp="1"/>
          </p:cNvSpPr>
          <p:nvPr>
            <p:ph type="body" sz="quarter" idx="11"/>
          </p:nvPr>
        </p:nvSpPr>
        <p:spPr/>
        <p:txBody>
          <a:bodyPr/>
          <a:lstStyle/>
          <a:p>
            <a:endParaRPr lang="de-DE"/>
          </a:p>
        </p:txBody>
      </p:sp>
      <p:sp>
        <p:nvSpPr>
          <p:cNvPr id="3" name="Inhaltsplatzhalter 2">
            <a:extLst>
              <a:ext uri="{FF2B5EF4-FFF2-40B4-BE49-F238E27FC236}">
                <a16:creationId xmlns:a16="http://schemas.microsoft.com/office/drawing/2014/main" id="{688B58B0-42EE-E7D3-2DB0-3F8006F4FAAE}"/>
              </a:ext>
            </a:extLst>
          </p:cNvPr>
          <p:cNvSpPr>
            <a:spLocks noGrp="1"/>
          </p:cNvSpPr>
          <p:nvPr>
            <p:ph sz="quarter" idx="13"/>
          </p:nvPr>
        </p:nvSpPr>
        <p:spPr/>
        <p:txBody>
          <a:bodyPr>
            <a:normAutofit/>
          </a:bodyPr>
          <a:lstStyle/>
          <a:p>
            <a:pPr marL="0" indent="0" algn="ctr">
              <a:buNone/>
            </a:pPr>
            <a:r>
              <a:rPr lang="de-DE" sz="2800" b="1" dirty="0"/>
              <a:t>Anzeige bei der Polizei</a:t>
            </a:r>
          </a:p>
          <a:p>
            <a:pPr marL="0" indent="0" algn="ctr">
              <a:buNone/>
            </a:pPr>
            <a:endParaRPr lang="de-DE" sz="2800" b="1" dirty="0"/>
          </a:p>
          <a:p>
            <a:pPr marL="0" indent="0" algn="ctr">
              <a:buNone/>
            </a:pPr>
            <a:endParaRPr lang="de-DE" sz="2800" b="1" dirty="0"/>
          </a:p>
        </p:txBody>
      </p:sp>
      <p:sp>
        <p:nvSpPr>
          <p:cNvPr id="5" name="Titel 4">
            <a:extLst>
              <a:ext uri="{FF2B5EF4-FFF2-40B4-BE49-F238E27FC236}">
                <a16:creationId xmlns:a16="http://schemas.microsoft.com/office/drawing/2014/main" id="{DE195B49-BF7D-F8B8-DB6C-AC8309DD3DFD}"/>
              </a:ext>
            </a:extLst>
          </p:cNvPr>
          <p:cNvSpPr>
            <a:spLocks noGrp="1"/>
          </p:cNvSpPr>
          <p:nvPr>
            <p:ph type="title"/>
          </p:nvPr>
        </p:nvSpPr>
        <p:spPr/>
        <p:txBody>
          <a:bodyPr/>
          <a:lstStyle/>
          <a:p>
            <a:pPr algn="ctr"/>
            <a:r>
              <a:rPr lang="de-DE" dirty="0"/>
              <a:t>Wenn es besonders krass ist:</a:t>
            </a:r>
          </a:p>
        </p:txBody>
      </p:sp>
      <p:sp>
        <p:nvSpPr>
          <p:cNvPr id="7" name="Inhaltsplatzhalter 6">
            <a:extLst>
              <a:ext uri="{FF2B5EF4-FFF2-40B4-BE49-F238E27FC236}">
                <a16:creationId xmlns:a16="http://schemas.microsoft.com/office/drawing/2014/main" id="{AA934DAA-03FC-51B0-D119-7AF4C0535A2D}"/>
              </a:ext>
            </a:extLst>
          </p:cNvPr>
          <p:cNvSpPr>
            <a:spLocks noGrp="1"/>
          </p:cNvSpPr>
          <p:nvPr>
            <p:ph sz="quarter" idx="14"/>
          </p:nvPr>
        </p:nvSpPr>
        <p:spPr/>
        <p:txBody>
          <a:bodyPr>
            <a:normAutofit/>
          </a:bodyPr>
          <a:lstStyle/>
          <a:p>
            <a:pPr marL="0" indent="0" algn="ctr">
              <a:buNone/>
            </a:pPr>
            <a:r>
              <a:rPr lang="de-DE" sz="2800" b="1" dirty="0"/>
              <a:t>An Hilfsseiten im Netz wenden</a:t>
            </a:r>
          </a:p>
        </p:txBody>
      </p:sp>
      <p:pic>
        <p:nvPicPr>
          <p:cNvPr id="11" name="Grafik 10" descr="Ein Bild, das Text, Schild, draußen, Straße enthält.&#10;&#10;Automatisch generierte Beschreibung">
            <a:extLst>
              <a:ext uri="{FF2B5EF4-FFF2-40B4-BE49-F238E27FC236}">
                <a16:creationId xmlns:a16="http://schemas.microsoft.com/office/drawing/2014/main" id="{D6B00BE4-A22E-6D30-78F2-16184D9B8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513" y="3274395"/>
            <a:ext cx="3741391" cy="2101646"/>
          </a:xfrm>
          <a:prstGeom prst="rect">
            <a:avLst/>
          </a:prstGeom>
        </p:spPr>
      </p:pic>
      <p:pic>
        <p:nvPicPr>
          <p:cNvPr id="4" name="Grafik 3">
            <a:extLst>
              <a:ext uri="{FF2B5EF4-FFF2-40B4-BE49-F238E27FC236}">
                <a16:creationId xmlns:a16="http://schemas.microsoft.com/office/drawing/2014/main" id="{B857C8BC-0071-FCC7-94CD-9C40D2082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513" y="2705432"/>
            <a:ext cx="2064192" cy="1137925"/>
          </a:xfrm>
          <a:prstGeom prst="rect">
            <a:avLst/>
          </a:prstGeom>
        </p:spPr>
      </p:pic>
      <p:pic>
        <p:nvPicPr>
          <p:cNvPr id="8" name="Grafik 7">
            <a:extLst>
              <a:ext uri="{FF2B5EF4-FFF2-40B4-BE49-F238E27FC236}">
                <a16:creationId xmlns:a16="http://schemas.microsoft.com/office/drawing/2014/main" id="{5157474F-2BEF-83A9-5E34-D6018586B1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565" y="4325218"/>
            <a:ext cx="2570280" cy="1324945"/>
          </a:xfrm>
          <a:prstGeom prst="rect">
            <a:avLst/>
          </a:prstGeom>
        </p:spPr>
      </p:pic>
      <p:pic>
        <p:nvPicPr>
          <p:cNvPr id="10" name="Grafik 9">
            <a:extLst>
              <a:ext uri="{FF2B5EF4-FFF2-40B4-BE49-F238E27FC236}">
                <a16:creationId xmlns:a16="http://schemas.microsoft.com/office/drawing/2014/main" id="{0CAC405D-AE3A-8ADB-E650-BF9665486D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5188" y="2532782"/>
            <a:ext cx="1705313" cy="1424560"/>
          </a:xfrm>
          <a:prstGeom prst="rect">
            <a:avLst/>
          </a:prstGeom>
        </p:spPr>
      </p:pic>
    </p:spTree>
    <p:extLst>
      <p:ext uri="{BB962C8B-B14F-4D97-AF65-F5344CB8AC3E}">
        <p14:creationId xmlns:p14="http://schemas.microsoft.com/office/powerpoint/2010/main" val="317166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heme/theme1.xml><?xml version="1.0" encoding="utf-8"?>
<a:theme xmlns:a="http://schemas.openxmlformats.org/drawingml/2006/main" name="mecodia Akademie">
  <a:themeElements>
    <a:clrScheme name="Benutzerdefiniert 5">
      <a:dk1>
        <a:srgbClr val="333333"/>
      </a:dk1>
      <a:lt1>
        <a:srgbClr val="FFFFFF"/>
      </a:lt1>
      <a:dk2>
        <a:srgbClr val="1B2C3F"/>
      </a:dk2>
      <a:lt2>
        <a:srgbClr val="D9D9DA"/>
      </a:lt2>
      <a:accent1>
        <a:srgbClr val="10B3F1"/>
      </a:accent1>
      <a:accent2>
        <a:srgbClr val="F6F6F6"/>
      </a:accent2>
      <a:accent3>
        <a:srgbClr val="9B58B5"/>
      </a:accent3>
      <a:accent4>
        <a:srgbClr val="C14969"/>
      </a:accent4>
      <a:accent5>
        <a:srgbClr val="23D5BD"/>
      </a:accent5>
      <a:accent6>
        <a:srgbClr val="EAC14D"/>
      </a:accent6>
      <a:hlink>
        <a:srgbClr val="10B3F1"/>
      </a:hlink>
      <a:folHlink>
        <a:srgbClr val="10B3F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3" id="{ED6F78CD-9B8D-ED47-B51E-B01FCB75E01B}" vid="{2369B411-4E1A-EC42-8ED4-BAC8CEDEFDBB}"/>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mecodia Akademie</Template>
  <TotalTime>0</TotalTime>
  <Words>687</Words>
  <Application>Microsoft Macintosh PowerPoint</Application>
  <PresentationFormat>Breitbild</PresentationFormat>
  <Paragraphs>63</Paragraphs>
  <Slides>10</Slides>
  <Notes>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10</vt:i4>
      </vt:variant>
    </vt:vector>
  </HeadingPairs>
  <TitlesOfParts>
    <vt:vector size="15" baseType="lpstr">
      <vt:lpstr>Arial</vt:lpstr>
      <vt:lpstr>Calibri</vt:lpstr>
      <vt:lpstr>Calibri Light</vt:lpstr>
      <vt:lpstr>Wingdings</vt:lpstr>
      <vt:lpstr>mecodia Akademie</vt:lpstr>
      <vt:lpstr>"Don't feed the troll"  - Was du gegen Hassrede im Netz tun kannst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Wenn es besonders krass ist: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Schöne heile Welt</dc:title>
  <dc:creator>Fabian Sauer</dc:creator>
  <cp:lastModifiedBy>Laura Blumenthal</cp:lastModifiedBy>
  <cp:revision>17</cp:revision>
  <dcterms:created xsi:type="dcterms:W3CDTF">2022-07-15T13:01:02Z</dcterms:created>
  <dcterms:modified xsi:type="dcterms:W3CDTF">2022-08-12T07:32:57Z</dcterms:modified>
</cp:coreProperties>
</file>