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63" r:id="rId2"/>
    <p:sldId id="364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0" autoAdjust="0"/>
    <p:restoredTop sz="82721"/>
  </p:normalViewPr>
  <p:slideViewPr>
    <p:cSldViewPr snapToGrid="0" snapToObjects="1" showGuides="1">
      <p:cViewPr varScale="1">
        <p:scale>
          <a:sx n="100" d="100"/>
          <a:sy n="100" d="100"/>
        </p:scale>
        <p:origin x="75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14.04.23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14.04.23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1: privater/ eigener „Raum“ einer Person, der geschützt vor der Öffentlichkeit ist – Jeder Mensch braucht einmal Zeit für sich alleine (Stell dir zum Beispiel vor, du könntest nie alleine auf Toilette gehen)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Privatsphäre ist ein Grundrecht jedes Menschen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Ungutes Gefühl, wenn man weiß, dass man beobachtet wird (auch wenn man nichts Falsches oder Verbotenes macht)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Aussage „Ich habe doch nichts zu verbergen“ zählt nicht – auch im Internet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2: Privatsphäre in Sozialen Medien: Damit kann man zum Beispiel einstellen, wer deine Beiträge sehen, kommentieren, liken, weiterleiten usw. kann – denn auch alle Informationen, die du im Internet von dir veröffentlichst, sind etwas ganz persönliches und geht nicht jeden etwas an (außer du möchtest es so)</a:t>
            </a:r>
          </a:p>
          <a:p>
            <a:pPr marL="171450" indent="-171450">
              <a:buFontTx/>
              <a:buChar char="-"/>
            </a:pPr>
            <a:r>
              <a:rPr lang="de-DE" dirty="0"/>
              <a:t>Oft ist es so, dass dein Profil in den Voreinstellungen der Apps öffentlich ist – also kann jeder deine Beiträge sehen! Ist das für dich wirklich in Ordnung? </a:t>
            </a:r>
          </a:p>
          <a:p>
            <a:pPr marL="171450" indent="-171450">
              <a:buFontTx/>
              <a:buChar char="-"/>
            </a:pPr>
            <a:r>
              <a:rPr lang="de-DE" dirty="0"/>
              <a:t>Stell dir die Frage: Würde ich das Bild, das ich posten möchte, auch meiner Oma zeigen? Würde ich diese Aussage, die ich online veröffentlichen will, auch laut auf einem Marktplatz aussprechen?</a:t>
            </a:r>
          </a:p>
          <a:p>
            <a:pPr marL="171450" indent="-171450">
              <a:buFontTx/>
              <a:buChar char="-"/>
            </a:pPr>
            <a:r>
              <a:rPr lang="de-DE" dirty="0"/>
              <a:t>Überleitung: Wie man die Privatsphäre Einstellungen in den wichtigsten </a:t>
            </a:r>
            <a:r>
              <a:rPr lang="de-DE" dirty="0" err="1"/>
              <a:t>Social</a:t>
            </a:r>
            <a:r>
              <a:rPr lang="de-DE" dirty="0"/>
              <a:t> Media Apps einstellen kann, zeigen wir dir jetzt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83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Privatsphäre-Einstellungen </a:t>
            </a:r>
            <a:br>
              <a:rPr lang="de-DE" dirty="0"/>
            </a:br>
            <a:r>
              <a:rPr lang="de-DE" dirty="0"/>
              <a:t>einrichten</a:t>
            </a:r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28F85-B9AD-86A6-01F4-A68B94222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de-DE" b="1" dirty="0"/>
              <a:t>Diskussion:</a:t>
            </a:r>
            <a:br>
              <a:rPr lang="de-DE" sz="6600" b="1" dirty="0"/>
            </a:br>
            <a:r>
              <a:rPr lang="de-DE" sz="4400" b="1" dirty="0"/>
              <a:t>1. Was ist Privatsphäre?</a:t>
            </a:r>
            <a:br>
              <a:rPr lang="de-DE" sz="4400" b="1" dirty="0"/>
            </a:br>
            <a:r>
              <a:rPr lang="de-DE" sz="4400" b="1" dirty="0"/>
              <a:t>2. Warum sollte man sich auch in </a:t>
            </a:r>
            <a:br>
              <a:rPr lang="de-DE" sz="4400" b="1" dirty="0"/>
            </a:br>
            <a:r>
              <a:rPr lang="de-DE" sz="4400" b="1" dirty="0"/>
              <a:t>Sozialen Medien mit den </a:t>
            </a:r>
            <a:br>
              <a:rPr lang="de-DE" sz="4400" b="1" dirty="0"/>
            </a:br>
            <a:r>
              <a:rPr lang="de-DE" sz="4400" b="1" dirty="0"/>
              <a:t>Privatsphäre-Einstellungen beschäftigen?</a:t>
            </a:r>
            <a:br>
              <a:rPr lang="de-DE" b="1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49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263</Words>
  <Application>Microsoft Macintosh PowerPoint</Application>
  <PresentationFormat>Breitbild</PresentationFormat>
  <Paragraphs>12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mecodia Akademie</vt:lpstr>
      <vt:lpstr>Privatsphäre-Einstellungen  einrichten</vt:lpstr>
      <vt:lpstr>Diskussion: 1. Was ist Privatsphäre? 2. Warum sollte man sich auch in  Sozialen Medien mit den  Privatsphäre-Einstellungen beschäftigen?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Fabian Sauer</cp:lastModifiedBy>
  <cp:revision>12</cp:revision>
  <dcterms:created xsi:type="dcterms:W3CDTF">2022-07-15T13:01:02Z</dcterms:created>
  <dcterms:modified xsi:type="dcterms:W3CDTF">2023-04-14T11:56:39Z</dcterms:modified>
</cp:coreProperties>
</file>