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363" r:id="rId2"/>
    <p:sldId id="359" r:id="rId3"/>
    <p:sldId id="360" r:id="rId4"/>
    <p:sldId id="361" r:id="rId5"/>
    <p:sldId id="362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F1F1F1"/>
    <a:srgbClr val="ECF0F1"/>
    <a:srgbClr val="F6F6F6"/>
    <a:srgbClr val="1B2C3F"/>
    <a:srgbClr val="10B4F1"/>
    <a:srgbClr val="37A9DC"/>
    <a:srgbClr val="5A7CA0"/>
    <a:srgbClr val="2D3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9" autoAdjust="0"/>
    <p:restoredTop sz="82697"/>
  </p:normalViewPr>
  <p:slideViewPr>
    <p:cSldViewPr snapToGrid="0" snapToObjects="1" showGuides="1">
      <p:cViewPr varScale="1">
        <p:scale>
          <a:sx n="124" d="100"/>
          <a:sy n="124" d="100"/>
        </p:scale>
        <p:origin x="13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14" d="100"/>
          <a:sy n="114" d="100"/>
        </p:scale>
        <p:origin x="42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A2648-D8FF-4D0D-BBDA-ADD97069BDF9}" type="datetimeFigureOut">
              <a:rPr lang="de-DE" smtClean="0"/>
              <a:t>18.07.22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4C39D-99B5-4B6C-B5BB-43D9247CF9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195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13A8F-4B0F-4A86-8E76-258BF0406628}" type="datetimeFigureOut">
              <a:rPr lang="de-DE" smtClean="0"/>
              <a:t>18.07.22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4D0E4-ACE7-4A79-B98D-443CEA5CE4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13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Im Internet zeigen wir meistens nur unsere Schokoladenseite. Mit Filtern ist das einfacher, da lassen sich Pickel oder Augenringe verstecken. Manche Filter machen aber auch einfach Spaß.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Mit Beauty-Filtern sehen wir meistens nicht mehr „echt“ und natürlich aus. Wir wirken aber ähnlich wie erfolgreiche Internet-Stars und andere, die wir gut aussehend finden. Das gibt uns ein gutes Gefühl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Wenn wir uns immer mit bearbeiteten Bildern vergleichen, fühlen wir uns selbst schlecht. Denn das „Ideal“ der bearbeiteten Bilder können wir im echten Leben so nie erreichen.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Wir bekommen das Gefühl, dass wir auch so aussehen sollten, wenn wir akzeptiert </a:t>
            </a:r>
            <a:r>
              <a:rPr lang="de-DE"/>
              <a:t>werden wollen.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4D0E4-ACE7-4A79-B98D-443CEA5CE4F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11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Es ist frustrierend, sich mit anderen „perfekt“ erscheinenden Menschen zu vergleichen. Aber: die zeigen nur ihre Schokoladenseite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Macht euch klar: Im Internet erscheinen fast nur die schönen Momente im Leben. Alles was langweilig, traurig oder nervig ist, wird so gut wie nie gepostet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4D0E4-ACE7-4A79-B98D-443CEA5CE4F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619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Part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636" y="2790173"/>
            <a:ext cx="9252000" cy="76346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defRPr sz="4000" b="0" i="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42636" y="3605278"/>
            <a:ext cx="9252000" cy="432048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42636" y="4181519"/>
            <a:ext cx="9252000" cy="360363"/>
          </a:xfrm>
        </p:spPr>
        <p:txBody>
          <a:bodyPr>
            <a:noAutofit/>
          </a:bodyPr>
          <a:lstStyle>
            <a:lvl1pPr marL="17780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b="0">
                <a:latin typeface="+mj-lt"/>
              </a:defRPr>
            </a:lvl2pPr>
            <a:lvl3pPr>
              <a:defRPr b="0">
                <a:latin typeface="+mj-lt"/>
              </a:defRPr>
            </a:lvl3pPr>
            <a:lvl4pPr>
              <a:defRPr b="0">
                <a:latin typeface="+mj-lt"/>
              </a:defRPr>
            </a:lvl4pPr>
            <a:lvl5pPr>
              <a:defRPr b="0">
                <a:latin typeface="+mj-lt"/>
              </a:defRPr>
            </a:lvl5pPr>
          </a:lstStyle>
          <a:p>
            <a:pPr marL="17780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Referent(en): Name(en)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5406802"/>
            <a:ext cx="12192000" cy="1451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6394EFD-3DB4-EF4F-BB89-5831A6603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8" y="5886998"/>
            <a:ext cx="3566160" cy="785404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E5046AF-B53F-F94D-8B97-CD03064FF938}"/>
              </a:ext>
            </a:extLst>
          </p:cNvPr>
          <p:cNvSpPr txBox="1"/>
          <p:nvPr userDrawn="1"/>
        </p:nvSpPr>
        <p:spPr>
          <a:xfrm>
            <a:off x="576000" y="5638597"/>
            <a:ext cx="109318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" indent="0" algn="l">
              <a:tabLst/>
            </a:pPr>
            <a:r>
              <a:rPr lang="de-DE" sz="1600" b="1" i="0" kern="1200" baseline="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Ein Angebot von:						Redaktion: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5F71A1C-E5BC-A85A-8707-CCAA1CFAB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115" y="6045700"/>
            <a:ext cx="1907610" cy="46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5EDAF86-5EC7-8C6C-B031-84D0555E2E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6" y="394286"/>
            <a:ext cx="3630220" cy="6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38201" y="2783454"/>
            <a:ext cx="3360000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415367" y="2783454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36933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383487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9F92309D-B68E-E14F-AEC1-A0A28CBAF1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541964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id="{BA13D4EA-63D4-C64C-A36C-9AA24680C57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416000" y="541962"/>
            <a:ext cx="3360000" cy="2160000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endParaRPr lang="de-DE" dirty="0"/>
          </a:p>
        </p:txBody>
      </p: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20496240-9E72-3849-A34D-AFC2BE55F8E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36932" y="3492653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F50FB8C2-2F2E-3148-A56C-635D3039A7B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384755" y="3492652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3A222A8-2DEE-CA48-8A66-31FED1B6CA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85461" y="2783454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1E5931C7-E7CA-3A4E-B86C-887A7C7E73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53581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9" name="Inhaltsplatzhalter 3">
            <a:extLst>
              <a:ext uri="{FF2B5EF4-FFF2-40B4-BE49-F238E27FC236}">
                <a16:creationId xmlns:a16="http://schemas.microsoft.com/office/drawing/2014/main" id="{BC264A50-17FA-6649-A454-349B36C01942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86093" y="541962"/>
            <a:ext cx="3360000" cy="2160000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endParaRPr lang="de-DE" dirty="0"/>
          </a:p>
        </p:txBody>
      </p:sp>
      <p:sp>
        <p:nvSpPr>
          <p:cNvPr id="30" name="Inhaltsplatzhalter 3">
            <a:extLst>
              <a:ext uri="{FF2B5EF4-FFF2-40B4-BE49-F238E27FC236}">
                <a16:creationId xmlns:a16="http://schemas.microsoft.com/office/drawing/2014/main" id="{A538D173-DD0B-134B-8A8E-71D55E21BEF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954848" y="3492652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2386531" y="2783454"/>
            <a:ext cx="3360000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933085" y="2783454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2386530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5933085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9F92309D-B68E-E14F-AEC1-A0A28CBAF1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86529" y="541964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id="{BA13D4EA-63D4-C64C-A36C-9AA24680C57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934352" y="541962"/>
            <a:ext cx="3360000" cy="2160000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endParaRPr lang="de-DE" dirty="0"/>
          </a:p>
        </p:txBody>
      </p: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20496240-9E72-3849-A34D-AFC2BE55F8E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386529" y="3492653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F50FB8C2-2F2E-3148-A56C-635D3039A7B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5934352" y="3492652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797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m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77331" y="5735126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412670" y="5735126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7957893" y="5735126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8D399B13-8BD6-634F-9EB5-2C89B78F87E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7332" y="540326"/>
            <a:ext cx="336126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91556102-F962-4B49-9CCB-A14C041D68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412669" y="540325"/>
            <a:ext cx="336126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7512757D-95D2-1640-B0F8-1363E6AFC477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957893" y="540324"/>
            <a:ext cx="336126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m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78222" y="5735126"/>
            <a:ext cx="4930907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367432" y="5735126"/>
            <a:ext cx="4930907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1497B0B-A9DD-724B-9EE5-2F367DEE15D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8222" y="540326"/>
            <a:ext cx="493090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2F510BF-7BBD-2145-9976-6784442078B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67432" y="540325"/>
            <a:ext cx="493090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(außerhalb da nicht sichtbar)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enplatzhalter 6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229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7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 w="254000">
            <a:noFill/>
            <a:miter lim="800000"/>
          </a:ln>
        </p:spPr>
        <p:txBody>
          <a:bodyPr vert="horz" wrap="square" lIns="216000" tIns="216000" rIns="216000" bIns="216000" rtlCol="0" anchor="ctr" anchorCtr="0">
            <a:normAutofit/>
          </a:bodyPr>
          <a:lstStyle>
            <a:lvl1pPr algn="ctr">
              <a:defRPr lang="de-DE" sz="5400" b="0" i="0" baseline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/>
            <a:r>
              <a:rPr lang="de-DE" dirty="0"/>
              <a:t>Abschnittstitel</a:t>
            </a:r>
          </a:p>
        </p:txBody>
      </p:sp>
    </p:spTree>
    <p:extLst>
      <p:ext uri="{BB962C8B-B14F-4D97-AF65-F5344CB8AC3E}">
        <p14:creationId xmlns:p14="http://schemas.microsoft.com/office/powerpoint/2010/main" val="10707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49" y="665018"/>
            <a:ext cx="10439515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(außerhalb da nicht sichtbar)</a:t>
            </a:r>
          </a:p>
        </p:txBody>
      </p:sp>
    </p:spTree>
    <p:extLst>
      <p:ext uri="{BB962C8B-B14F-4D97-AF65-F5344CB8AC3E}">
        <p14:creationId xmlns:p14="http://schemas.microsoft.com/office/powerpoint/2010/main" val="10652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50" y="665018"/>
            <a:ext cx="5112000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(außerhalb da nicht sichtbar)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9B7CEA83-D16B-C5F0-A39F-860485EB82C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0351" y="665018"/>
            <a:ext cx="5112000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400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49" y="1481959"/>
            <a:ext cx="10439515" cy="4711023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79649" y="665018"/>
            <a:ext cx="10439516" cy="609618"/>
          </a:xfrm>
          <a:prstGeom prst="rect">
            <a:avLst/>
          </a:prstGeom>
        </p:spPr>
        <p:txBody>
          <a:bodyPr wrap="square" lIns="360000" tIns="46800" rIns="360000" anchor="ctr" anchorCtr="0"/>
          <a:lstStyle>
            <a:lvl1pPr algn="l"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930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49" y="1481959"/>
            <a:ext cx="5112000" cy="4711023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79649" y="665018"/>
            <a:ext cx="10439516" cy="609618"/>
          </a:xfrm>
          <a:prstGeom prst="rect">
            <a:avLst/>
          </a:prstGeom>
        </p:spPr>
        <p:txBody>
          <a:bodyPr wrap="square" lIns="360000" tIns="46800" rIns="360000" anchor="ctr" anchorCtr="0"/>
          <a:lstStyle>
            <a:lvl1pPr algn="l"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708F2657-CD1B-BA63-8F74-3CC0161495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7165" y="1481958"/>
            <a:ext cx="5112000" cy="4711023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102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49" y="665018"/>
            <a:ext cx="10439515" cy="5527964"/>
          </a:xfrm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und Bildelement T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AF47547F-0C18-BA4D-B87D-062806808C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10660" y="665018"/>
            <a:ext cx="4708505" cy="5527964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497B7195-69DC-D967-4837-42ECAD2B37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9650" y="665018"/>
            <a:ext cx="5112000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und Bildelement T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497B7195-69DC-D967-4837-42ECAD2B37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41800" y="665018"/>
            <a:ext cx="5112000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AF0A0F45-FF6D-0296-FE14-D327AE73E5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79650" y="665018"/>
            <a:ext cx="4708505" cy="5527964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888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371" y="264406"/>
            <a:ext cx="11329259" cy="6280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44F315-BF47-2E43-9A76-29A1782EE6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11" y="6373746"/>
            <a:ext cx="1922318" cy="3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3" r:id="rId2"/>
    <p:sldLayoutId id="2147483701" r:id="rId3"/>
    <p:sldLayoutId id="2147483703" r:id="rId4"/>
    <p:sldLayoutId id="2147483702" r:id="rId5"/>
    <p:sldLayoutId id="2147483704" r:id="rId6"/>
    <p:sldLayoutId id="2147483681" r:id="rId7"/>
    <p:sldLayoutId id="2147483699" r:id="rId8"/>
    <p:sldLayoutId id="2147483705" r:id="rId9"/>
    <p:sldLayoutId id="2147483689" r:id="rId10"/>
    <p:sldLayoutId id="2147483700" r:id="rId11"/>
    <p:sldLayoutId id="2147483686" r:id="rId12"/>
    <p:sldLayoutId id="2147483690" r:id="rId13"/>
    <p:sldLayoutId id="2147483682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24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20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18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16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16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FE0CA-07B6-DE6C-1463-5E4A8B44A8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Schöne heile Welt</a:t>
            </a:r>
          </a:p>
        </p:txBody>
      </p:sp>
    </p:spTree>
    <p:extLst>
      <p:ext uri="{BB962C8B-B14F-4D97-AF65-F5344CB8AC3E}">
        <p14:creationId xmlns:p14="http://schemas.microsoft.com/office/powerpoint/2010/main" val="30285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D7D4A1A3-52C7-9430-7B3E-87E22909F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46ADAA9-6303-B56F-B490-D41D295C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5" name="Inhaltsplatzhalter 24" descr="Ein Bild, das Text, drinnen, Person enthält.&#10;&#10;Automatisch generierte Beschreibung">
            <a:extLst>
              <a:ext uri="{FF2B5EF4-FFF2-40B4-BE49-F238E27FC236}">
                <a16:creationId xmlns:a16="http://schemas.microsoft.com/office/drawing/2014/main" id="{B7330442-44F5-69FC-9207-777481B4BA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328" t="8603" b="6081"/>
          <a:stretch/>
        </p:blipFill>
        <p:spPr>
          <a:xfrm>
            <a:off x="1656526" y="1069691"/>
            <a:ext cx="2267851" cy="2834870"/>
          </a:xfrm>
          <a:prstGeom prst="rect">
            <a:avLst/>
          </a:prstGeom>
        </p:spPr>
      </p:pic>
      <p:pic>
        <p:nvPicPr>
          <p:cNvPr id="26" name="Inhaltsplatzhalter 25" descr="Ein Bild, das Text, Person, Screenshot enthält.&#10;&#10;Automatisch generierte Beschreibung">
            <a:extLst>
              <a:ext uri="{FF2B5EF4-FFF2-40B4-BE49-F238E27FC236}">
                <a16:creationId xmlns:a16="http://schemas.microsoft.com/office/drawing/2014/main" id="{F05F688B-DACC-6F10-CE28-225D7955DFD6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3"/>
          <a:stretch>
            <a:fillRect/>
          </a:stretch>
        </p:blipFill>
        <p:spPr>
          <a:xfrm>
            <a:off x="3689252" y="613170"/>
            <a:ext cx="4168002" cy="2319291"/>
          </a:xfrm>
          <a:prstGeom prst="rect">
            <a:avLst/>
          </a:prstGeom>
        </p:spPr>
      </p:pic>
      <p:pic>
        <p:nvPicPr>
          <p:cNvPr id="27" name="Inhaltsplatzhalter 26" descr="Ein Bild, das Text, drinnen, Screenshot enthält.&#10;&#10;Automatisch generierte Beschreibung">
            <a:extLst>
              <a:ext uri="{FF2B5EF4-FFF2-40B4-BE49-F238E27FC236}">
                <a16:creationId xmlns:a16="http://schemas.microsoft.com/office/drawing/2014/main" id="{D6332ED1-B1B6-36C0-F7EA-4BB800CA41F1}"/>
              </a:ext>
            </a:extLst>
          </p:cNvPr>
          <p:cNvPicPr>
            <a:picLocks noGrp="1" noChangeAspect="1"/>
          </p:cNvPicPr>
          <p:nvPr>
            <p:ph sz="quarter" idx="29"/>
          </p:nvPr>
        </p:nvPicPr>
        <p:blipFill>
          <a:blip r:embed="rId4"/>
          <a:stretch>
            <a:fillRect/>
          </a:stretch>
        </p:blipFill>
        <p:spPr>
          <a:xfrm>
            <a:off x="697597" y="3535807"/>
            <a:ext cx="4486962" cy="2471195"/>
          </a:xfrm>
          <a:prstGeom prst="rect">
            <a:avLst/>
          </a:prstGeom>
        </p:spPr>
      </p:pic>
      <p:pic>
        <p:nvPicPr>
          <p:cNvPr id="38" name="Inhaltsplatzhalter 37" descr="Ein Bild, das Text, Frau, Screenshot enthält.&#10;&#10;Automatisch generierte Beschreibung">
            <a:extLst>
              <a:ext uri="{FF2B5EF4-FFF2-40B4-BE49-F238E27FC236}">
                <a16:creationId xmlns:a16="http://schemas.microsoft.com/office/drawing/2014/main" id="{01E25B0D-FF61-34EE-14F1-62FC67ACDE99}"/>
              </a:ext>
            </a:extLst>
          </p:cNvPr>
          <p:cNvPicPr>
            <a:picLocks noGrp="1" noChangeAspect="1"/>
          </p:cNvPicPr>
          <p:nvPr>
            <p:ph sz="quarter" idx="33"/>
          </p:nvPr>
        </p:nvPicPr>
        <p:blipFill>
          <a:blip r:embed="rId5"/>
          <a:stretch>
            <a:fillRect/>
          </a:stretch>
        </p:blipFill>
        <p:spPr>
          <a:xfrm>
            <a:off x="6692245" y="817811"/>
            <a:ext cx="4168002" cy="2547537"/>
          </a:xfrm>
          <a:prstGeom prst="rect">
            <a:avLst/>
          </a:prstGeom>
        </p:spPr>
      </p:pic>
      <p:sp>
        <p:nvSpPr>
          <p:cNvPr id="41" name="Inhaltsplatzhalter 40">
            <a:extLst>
              <a:ext uri="{FF2B5EF4-FFF2-40B4-BE49-F238E27FC236}">
                <a16:creationId xmlns:a16="http://schemas.microsoft.com/office/drawing/2014/main" id="{5CCA6FD8-5B9E-75D2-B869-E9F2DA93309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225744" y="3691403"/>
            <a:ext cx="3360000" cy="2160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sz="4000" dirty="0"/>
              <a:t>Was haben diese Bilder gemeinsam?</a:t>
            </a:r>
          </a:p>
        </p:txBody>
      </p:sp>
      <p:pic>
        <p:nvPicPr>
          <p:cNvPr id="44" name="Inhaltsplatzhalter 27" descr="Ein Bild, das Wand, drinnen, Person, Hut enthält.&#10;&#10;Automatisch generierte Beschreibung">
            <a:extLst>
              <a:ext uri="{FF2B5EF4-FFF2-40B4-BE49-F238E27FC236}">
                <a16:creationId xmlns:a16="http://schemas.microsoft.com/office/drawing/2014/main" id="{D46BADC2-49B5-EE71-DE20-FB23EA67A76F}"/>
              </a:ext>
            </a:extLst>
          </p:cNvPr>
          <p:cNvPicPr>
            <a:picLocks noGrp="1" noChangeAspect="1"/>
          </p:cNvPicPr>
          <p:nvPr>
            <p:ph sz="quarter" idx="30"/>
          </p:nvPr>
        </p:nvPicPr>
        <p:blipFill>
          <a:blip r:embed="rId6"/>
          <a:stretch>
            <a:fillRect/>
          </a:stretch>
        </p:blipFill>
        <p:spPr>
          <a:xfrm>
            <a:off x="3786846" y="3203191"/>
            <a:ext cx="4168002" cy="22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811231-1DD5-07E4-9D8E-4ACAA3D08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B22C39-3B71-5D45-BB9E-C4939AA6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B1763F-F38E-D8C4-F79A-33F3CA81F23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800" dirty="0"/>
              <a:t>Kennt ihr noch mehr typische Arten von Instagram- oder Snapchat-Filtern?</a:t>
            </a:r>
          </a:p>
          <a:p>
            <a:pPr>
              <a:lnSpc>
                <a:spcPct val="150000"/>
              </a:lnSpc>
            </a:pPr>
            <a:endParaRPr lang="de-DE" sz="2800" dirty="0"/>
          </a:p>
          <a:p>
            <a:pPr>
              <a:lnSpc>
                <a:spcPct val="150000"/>
              </a:lnSpc>
            </a:pPr>
            <a:r>
              <a:rPr lang="de-DE" sz="2800" dirty="0"/>
              <a:t>Habt ihr solche Filter schon einmal selbst verwendet?</a:t>
            </a:r>
          </a:p>
        </p:txBody>
      </p:sp>
      <p:pic>
        <p:nvPicPr>
          <p:cNvPr id="6" name="Bildplatzhalter 12">
            <a:extLst>
              <a:ext uri="{FF2B5EF4-FFF2-40B4-BE49-F238E27FC236}">
                <a16:creationId xmlns:a16="http://schemas.microsoft.com/office/drawing/2014/main" id="{8C12A21F-9F69-98BE-5C2B-36E1B29F506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99" t="2072" r="24071" b="2072"/>
          <a:stretch/>
        </p:blipFill>
        <p:spPr>
          <a:xfrm>
            <a:off x="879475" y="665018"/>
            <a:ext cx="4708525" cy="5527964"/>
          </a:xfrm>
        </p:spPr>
      </p:pic>
    </p:spTree>
    <p:extLst>
      <p:ext uri="{BB962C8B-B14F-4D97-AF65-F5344CB8AC3E}">
        <p14:creationId xmlns:p14="http://schemas.microsoft.com/office/powerpoint/2010/main" val="10208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7D27D3-350B-119C-A1DB-3D193DBCC8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334A09B-A9AC-FED0-3D7F-49C2413F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475A8DC-EDFB-B962-EC84-2E27BB275F1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Was wollen wir mit Filtern erreichen?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Sehen wir mit einem Beauty-Filter wirklich „besser" aus als ohne?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Was macht das mit uns, wenn wir Bilder von Menschen im Internet nur bearbeitet sehen? </a:t>
            </a:r>
          </a:p>
        </p:txBody>
      </p:sp>
      <p:pic>
        <p:nvPicPr>
          <p:cNvPr id="7" name="Inhaltsplatzhalter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633A0AE-5D74-9C02-2D5C-71F1B116E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275" y="665018"/>
            <a:ext cx="4708525" cy="2537414"/>
          </a:xfrm>
          <a:prstGeom prst="rect">
            <a:avLst/>
          </a:prstGeo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Inhaltsplatzhalter 9" descr="Ein Bild, das Text, Person, Screenshot enthält.&#10;&#10;Automatisch generierte Beschreibung">
            <a:extLst>
              <a:ext uri="{FF2B5EF4-FFF2-40B4-BE49-F238E27FC236}">
                <a16:creationId xmlns:a16="http://schemas.microsoft.com/office/drawing/2014/main" id="{81C86CB2-0C3A-6984-9C05-F0653FB8F0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645275" y="3572916"/>
            <a:ext cx="4708525" cy="2620066"/>
          </a:xfrm>
          <a:prstGeom prst="rect">
            <a:avLst/>
          </a:prstGeom>
        </p:spPr>
      </p:pic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F2A85BCE-1EA1-6D94-35EF-782FAC540862}"/>
              </a:ext>
            </a:extLst>
          </p:cNvPr>
          <p:cNvSpPr/>
          <p:nvPr/>
        </p:nvSpPr>
        <p:spPr>
          <a:xfrm>
            <a:off x="7660210" y="3056549"/>
            <a:ext cx="742278" cy="1032734"/>
          </a:xfrm>
          <a:prstGeom prst="down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0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811231-1DD5-07E4-9D8E-4ACAA3D08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B22C39-3B71-5D45-BB9E-C4939AA6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B1763F-F38E-D8C4-F79A-33F3CA81F23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Wir sehen online nur einen Teil des Lebens der anderen. Und nur das, was sie uns sehen lassen wollen.</a:t>
            </a:r>
          </a:p>
          <a:p>
            <a:pPr>
              <a:lnSpc>
                <a:spcPct val="150000"/>
              </a:lnSpc>
            </a:pPr>
            <a:r>
              <a:rPr lang="de-DE" dirty="0"/>
              <a:t>Kopf einschalten</a:t>
            </a:r>
          </a:p>
          <a:p>
            <a:pPr lvl="1">
              <a:lnSpc>
                <a:spcPct val="150000"/>
              </a:lnSpc>
            </a:pPr>
            <a:r>
              <a:rPr lang="de-DE" sz="1800" dirty="0"/>
              <a:t>Nicht alles im Internet ist echt</a:t>
            </a:r>
          </a:p>
          <a:p>
            <a:pPr lvl="1">
              <a:lnSpc>
                <a:spcPct val="150000"/>
              </a:lnSpc>
            </a:pPr>
            <a:r>
              <a:rPr lang="de-DE" sz="1800" dirty="0"/>
              <a:t>Achte auf Profile, die dir gut tun </a:t>
            </a:r>
          </a:p>
          <a:p>
            <a:pPr lvl="1">
              <a:lnSpc>
                <a:spcPct val="150000"/>
              </a:lnSpc>
            </a:pPr>
            <a:r>
              <a:rPr lang="de-DE" sz="1800" dirty="0"/>
              <a:t>Sortiere die aus, die dir ein schlechtes Gefühl geben</a:t>
            </a:r>
          </a:p>
        </p:txBody>
      </p:sp>
      <p:pic>
        <p:nvPicPr>
          <p:cNvPr id="6" name="Bildplatzhalter 12">
            <a:extLst>
              <a:ext uri="{FF2B5EF4-FFF2-40B4-BE49-F238E27FC236}">
                <a16:creationId xmlns:a16="http://schemas.microsoft.com/office/drawing/2014/main" id="{8C12A21F-9F69-98BE-5C2B-36E1B29F506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99" t="2072" r="24071" b="2072"/>
          <a:stretch/>
        </p:blipFill>
        <p:spPr>
          <a:xfrm>
            <a:off x="879475" y="665018"/>
            <a:ext cx="4708525" cy="5527964"/>
          </a:xfrm>
        </p:spPr>
      </p:pic>
    </p:spTree>
    <p:extLst>
      <p:ext uri="{BB962C8B-B14F-4D97-AF65-F5344CB8AC3E}">
        <p14:creationId xmlns:p14="http://schemas.microsoft.com/office/powerpoint/2010/main" val="229975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mecodia Akademie">
  <a:themeElements>
    <a:clrScheme name="Benutzerdefiniert 5">
      <a:dk1>
        <a:srgbClr val="333333"/>
      </a:dk1>
      <a:lt1>
        <a:srgbClr val="FFFFFF"/>
      </a:lt1>
      <a:dk2>
        <a:srgbClr val="1B2C3F"/>
      </a:dk2>
      <a:lt2>
        <a:srgbClr val="D9D9DA"/>
      </a:lt2>
      <a:accent1>
        <a:srgbClr val="10B3F1"/>
      </a:accent1>
      <a:accent2>
        <a:srgbClr val="F6F6F6"/>
      </a:accent2>
      <a:accent3>
        <a:srgbClr val="9B58B5"/>
      </a:accent3>
      <a:accent4>
        <a:srgbClr val="C14969"/>
      </a:accent4>
      <a:accent5>
        <a:srgbClr val="23D5BD"/>
      </a:accent5>
      <a:accent6>
        <a:srgbClr val="EAC14D"/>
      </a:accent6>
      <a:hlink>
        <a:srgbClr val="10B3F1"/>
      </a:hlink>
      <a:folHlink>
        <a:srgbClr val="10B3F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ED6F78CD-9B8D-ED47-B51E-B01FCB75E01B}" vid="{2369B411-4E1A-EC42-8ED4-BAC8CEDEFDBB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mecodia Akademie</Template>
  <TotalTime>0</TotalTime>
  <Words>285</Words>
  <Application>Microsoft Macintosh PowerPoint</Application>
  <PresentationFormat>Breitbild</PresentationFormat>
  <Paragraphs>23</Paragraphs>
  <Slides>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mecodia Akademie</vt:lpstr>
      <vt:lpstr>Schöne heile Welt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Schöne heile Welt</dc:title>
  <dc:creator>Fabian Sauer</dc:creator>
  <cp:lastModifiedBy>Fabian Sauer</cp:lastModifiedBy>
  <cp:revision>4</cp:revision>
  <dcterms:created xsi:type="dcterms:W3CDTF">2022-07-15T13:01:02Z</dcterms:created>
  <dcterms:modified xsi:type="dcterms:W3CDTF">2022-07-18T14:14:02Z</dcterms:modified>
</cp:coreProperties>
</file>