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63" r:id="rId2"/>
    <p:sldId id="364" r:id="rId3"/>
    <p:sldId id="369" r:id="rId4"/>
    <p:sldId id="370" r:id="rId5"/>
    <p:sldId id="371" r:id="rId6"/>
    <p:sldId id="365" r:id="rId7"/>
    <p:sldId id="366" r:id="rId8"/>
    <p:sldId id="368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F1F1F1"/>
    <a:srgbClr val="ECF0F1"/>
    <a:srgbClr val="F6F6F6"/>
    <a:srgbClr val="1B2C3F"/>
    <a:srgbClr val="10B4F1"/>
    <a:srgbClr val="37A9DC"/>
    <a:srgbClr val="5A7CA0"/>
    <a:srgbClr val="2D3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82721"/>
  </p:normalViewPr>
  <p:slideViewPr>
    <p:cSldViewPr snapToGrid="0" snapToObjects="1" showGuides="1">
      <p:cViewPr varScale="1">
        <p:scale>
          <a:sx n="105" d="100"/>
          <a:sy n="105" d="100"/>
        </p:scale>
        <p:origin x="960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4" d="100"/>
          <a:sy n="114" d="100"/>
        </p:scale>
        <p:origin x="426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A2648-D8FF-4D0D-BBDA-ADD97069BDF9}" type="datetimeFigureOut">
              <a:rPr lang="de-DE" smtClean="0"/>
              <a:t>12.08.22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4C39D-99B5-4B6C-B5BB-43D9247CF9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195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13A8F-4B0F-4A86-8E76-258BF0406628}" type="datetimeFigureOut">
              <a:rPr lang="de-DE" smtClean="0"/>
              <a:t>12.08.22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4D0E4-ACE7-4A79-B98D-443CEA5CE4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2136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Bei </a:t>
            </a:r>
            <a:r>
              <a:rPr lang="de-DE" dirty="0" err="1"/>
              <a:t>klicksafe</a:t>
            </a:r>
            <a:r>
              <a:rPr lang="de-DE" dirty="0"/>
              <a:t> anfragen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4D0E4-ACE7-4A79-B98D-443CEA5CE4F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786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Bei </a:t>
            </a:r>
            <a:r>
              <a:rPr lang="de-DE" dirty="0" err="1"/>
              <a:t>klicksafe</a:t>
            </a:r>
            <a:r>
              <a:rPr lang="de-DE" dirty="0"/>
              <a:t> anfragen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4D0E4-ACE7-4A79-B98D-443CEA5CE4F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8461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Bei </a:t>
            </a:r>
            <a:r>
              <a:rPr lang="de-DE" dirty="0" err="1"/>
              <a:t>klicksafe</a:t>
            </a:r>
            <a:r>
              <a:rPr lang="de-DE" dirty="0"/>
              <a:t> anfragen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4D0E4-ACE7-4A79-B98D-443CEA5CE4F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3237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Bei </a:t>
            </a:r>
            <a:r>
              <a:rPr lang="de-DE" dirty="0" err="1"/>
              <a:t>klicksafe</a:t>
            </a:r>
            <a:r>
              <a:rPr lang="de-DE" dirty="0"/>
              <a:t> anfragen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4D0E4-ACE7-4A79-B98D-443CEA5CE4F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9741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Eigene Mobbingerfahrungen früher (Rache)</a:t>
            </a:r>
          </a:p>
          <a:p>
            <a:pPr marL="171450" indent="-171450">
              <a:buFontTx/>
              <a:buChar char="-"/>
            </a:pPr>
            <a:r>
              <a:rPr lang="de-DE" dirty="0"/>
              <a:t>Gefühl von Macht und Überlegenheit</a:t>
            </a:r>
          </a:p>
          <a:p>
            <a:pPr marL="171450" indent="-171450">
              <a:buFontTx/>
              <a:buChar char="-"/>
            </a:pPr>
            <a:r>
              <a:rPr lang="de-DE" dirty="0"/>
              <a:t>Eigene Unsicherheiten und Schwächen vertuschen, in dem „Schwäche“ eines anderen gezeigt wird</a:t>
            </a:r>
          </a:p>
          <a:p>
            <a:pPr marL="171450" indent="-171450">
              <a:buFontTx/>
              <a:buChar char="-"/>
            </a:pPr>
            <a:r>
              <a:rPr lang="de-DE" dirty="0"/>
              <a:t>Eifersucht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4D0E4-ACE7-4A79-B98D-443CEA5CE4F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8449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de-DE" sz="1200" dirty="0"/>
              <a:t>Lest dich Zettel aller Gruppen gemeinsam durch und sortiert ähnliche Regeln in Grüppchen zusammen an der Tafel.</a:t>
            </a:r>
          </a:p>
          <a:p>
            <a:pPr marL="228600" indent="-228600">
              <a:buAutoNum type="arabicPeriod"/>
            </a:pPr>
            <a:r>
              <a:rPr lang="de-DE" sz="1200" dirty="0"/>
              <a:t>Besprecht die Regeln! Stimmen alle zu? Welche Regeln sollten aussortiert oder angepasst werden? Wenn es mehrere Formulierungen für eine Regel gibt: Wählt nur einen Zettel aus oder schreibt ihn noch einmal neu.</a:t>
            </a:r>
          </a:p>
          <a:p>
            <a:pPr marL="228600" indent="-228600">
              <a:buAutoNum type="arabicPeriod"/>
            </a:pPr>
            <a:r>
              <a:rPr lang="de-DE" sz="1200" dirty="0"/>
              <a:t>Stellt die Endergebnisse auf einem Plakat zusammen oder heftet sie zusammen an die Klassenzimmer-Wand!  </a:t>
            </a:r>
          </a:p>
          <a:p>
            <a:pPr marL="228600" indent="-228600">
              <a:buAutoNum type="arabicPeriod"/>
            </a:pPr>
            <a:endParaRPr lang="de-DE" sz="1200" dirty="0"/>
          </a:p>
          <a:p>
            <a:pPr marL="228600" indent="-228600">
              <a:buAutoNum type="arabicPeriod"/>
            </a:pPr>
            <a:endParaRPr lang="de-DE" sz="1200" dirty="0"/>
          </a:p>
          <a:p>
            <a:pPr marL="228600" indent="-228600">
              <a:buAutoNum type="arabicPeriod"/>
            </a:pPr>
            <a:r>
              <a:rPr lang="de-DE" sz="1200" dirty="0">
                <a:sym typeface="Wingdings" pitchFamily="2" charset="2"/>
              </a:rPr>
              <a:t> Alternative bei Zeitknappheit: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Jede Gruppe soll ihre eigenen Regeln kurz vorstellen und sie dann an die Wand oder ein Plakat heften.</a:t>
            </a:r>
            <a:r>
              <a:rPr lang="de-DE" dirty="0">
                <a:effectLst/>
              </a:rPr>
              <a:t> </a:t>
            </a:r>
            <a:endParaRPr lang="de-DE" sz="1200" dirty="0">
              <a:sym typeface="Wingdings" pitchFamily="2" charset="2"/>
            </a:endParaRPr>
          </a:p>
          <a:p>
            <a:pPr marL="228600" indent="-228600">
              <a:buAutoNum type="arabicPeriod"/>
            </a:pPr>
            <a:endParaRPr lang="de-DE" sz="1200" dirty="0">
              <a:sym typeface="Wingdings" pitchFamily="2" charset="2"/>
            </a:endParaRPr>
          </a:p>
          <a:p>
            <a:pPr marL="228600" indent="-228600">
              <a:buAutoNum type="arabicPeriod"/>
            </a:pPr>
            <a:endParaRPr lang="de-DE" sz="1200" dirty="0">
              <a:sym typeface="Wingdings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4D0E4-ACE7-4A79-B98D-443CEA5CE4F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5053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Part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636" y="2790173"/>
            <a:ext cx="9252000" cy="76346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defRPr sz="4000" b="0" i="0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2636" y="3605278"/>
            <a:ext cx="9252000" cy="432048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42636" y="4181519"/>
            <a:ext cx="9252000" cy="360363"/>
          </a:xfrm>
        </p:spPr>
        <p:txBody>
          <a:bodyPr>
            <a:noAutofit/>
          </a:bodyPr>
          <a:lstStyle>
            <a:lvl1pPr marL="17780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b="0">
                <a:latin typeface="+mj-lt"/>
              </a:defRPr>
            </a:lvl2pPr>
            <a:lvl3pPr>
              <a:defRPr b="0">
                <a:latin typeface="+mj-lt"/>
              </a:defRPr>
            </a:lvl3pPr>
            <a:lvl4pPr>
              <a:defRPr b="0">
                <a:latin typeface="+mj-lt"/>
              </a:defRPr>
            </a:lvl4pPr>
            <a:lvl5pPr>
              <a:defRPr b="0">
                <a:latin typeface="+mj-lt"/>
              </a:defRPr>
            </a:lvl5pPr>
          </a:lstStyle>
          <a:p>
            <a:pPr marL="177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Referent(en): Name(en)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0" y="5406802"/>
            <a:ext cx="12192000" cy="14511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6394EFD-3DB4-EF4F-BB89-5831A66031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8" y="5886998"/>
            <a:ext cx="3566160" cy="785404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CE5046AF-B53F-F94D-8B97-CD03064FF938}"/>
              </a:ext>
            </a:extLst>
          </p:cNvPr>
          <p:cNvSpPr txBox="1"/>
          <p:nvPr userDrawn="1"/>
        </p:nvSpPr>
        <p:spPr>
          <a:xfrm>
            <a:off x="576000" y="5638597"/>
            <a:ext cx="1093188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9525" indent="0" algn="l">
              <a:tabLst/>
            </a:pPr>
            <a:r>
              <a:rPr lang="de-DE" sz="1600" b="1" i="0" kern="1200" baseline="0" dirty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rPr>
              <a:t>Ein Angebot von:						Redaktion: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5F71A1C-E5BC-A85A-8707-CCAA1CFAB6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115" y="6045700"/>
            <a:ext cx="1907610" cy="46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5EDAF86-5EC7-8C6C-B031-84D0555E2ED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36" y="394286"/>
            <a:ext cx="3630220" cy="64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3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38201" y="2783454"/>
            <a:ext cx="3360000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415367" y="2783454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836933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4383487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9F92309D-B68E-E14F-AEC1-A0A28CBAF15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541964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BA13D4EA-63D4-C64C-A36C-9AA24680C57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416000" y="541962"/>
            <a:ext cx="3360000" cy="2160000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endParaRPr lang="de-DE" dirty="0"/>
          </a:p>
        </p:txBody>
      </p:sp>
      <p:sp>
        <p:nvSpPr>
          <p:cNvPr id="25" name="Inhaltsplatzhalter 3">
            <a:extLst>
              <a:ext uri="{FF2B5EF4-FFF2-40B4-BE49-F238E27FC236}">
                <a16:creationId xmlns:a16="http://schemas.microsoft.com/office/drawing/2014/main" id="{20496240-9E72-3849-A34D-AFC2BE55F8E4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36932" y="3492653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6" name="Inhaltsplatzhalter 3">
            <a:extLst>
              <a:ext uri="{FF2B5EF4-FFF2-40B4-BE49-F238E27FC236}">
                <a16:creationId xmlns:a16="http://schemas.microsoft.com/office/drawing/2014/main" id="{F50FB8C2-2F2E-3148-A56C-635D3039A7BC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4384755" y="3492652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43A222A8-2DEE-CA48-8A66-31FED1B6CA5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85461" y="2783454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1E5931C7-E7CA-3A4E-B86C-887A7C7E73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53581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9" name="Inhaltsplatzhalter 3">
            <a:extLst>
              <a:ext uri="{FF2B5EF4-FFF2-40B4-BE49-F238E27FC236}">
                <a16:creationId xmlns:a16="http://schemas.microsoft.com/office/drawing/2014/main" id="{BC264A50-17FA-6649-A454-349B36C01942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986093" y="541962"/>
            <a:ext cx="3360000" cy="2160000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endParaRPr lang="de-DE" dirty="0"/>
          </a:p>
        </p:txBody>
      </p:sp>
      <p:sp>
        <p:nvSpPr>
          <p:cNvPr id="30" name="Inhaltsplatzhalter 3">
            <a:extLst>
              <a:ext uri="{FF2B5EF4-FFF2-40B4-BE49-F238E27FC236}">
                <a16:creationId xmlns:a16="http://schemas.microsoft.com/office/drawing/2014/main" id="{A538D173-DD0B-134B-8A8E-71D55E21BEFD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954848" y="3492652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2386531" y="2783454"/>
            <a:ext cx="3360000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933085" y="2783454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2386530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5933085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9F92309D-B68E-E14F-AEC1-A0A28CBAF15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86529" y="541964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BA13D4EA-63D4-C64C-A36C-9AA24680C57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34352" y="541962"/>
            <a:ext cx="3360000" cy="2160000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endParaRPr lang="de-DE" dirty="0"/>
          </a:p>
        </p:txBody>
      </p:sp>
      <p:sp>
        <p:nvSpPr>
          <p:cNvPr id="25" name="Inhaltsplatzhalter 3">
            <a:extLst>
              <a:ext uri="{FF2B5EF4-FFF2-40B4-BE49-F238E27FC236}">
                <a16:creationId xmlns:a16="http://schemas.microsoft.com/office/drawing/2014/main" id="{20496240-9E72-3849-A34D-AFC2BE55F8E4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2386529" y="3492653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6" name="Inhaltsplatzhalter 3">
            <a:extLst>
              <a:ext uri="{FF2B5EF4-FFF2-40B4-BE49-F238E27FC236}">
                <a16:creationId xmlns:a16="http://schemas.microsoft.com/office/drawing/2014/main" id="{F50FB8C2-2F2E-3148-A56C-635D3039A7BC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934352" y="3492652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57979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877331" y="5735126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412670" y="5735126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7957893" y="5735126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8D399B13-8BD6-634F-9EB5-2C89B78F87E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7332" y="540326"/>
            <a:ext cx="336126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91556102-F962-4B49-9CCB-A14C041D68C4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412669" y="540325"/>
            <a:ext cx="336126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7512757D-95D2-1640-B0F8-1363E6AFC477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957893" y="540324"/>
            <a:ext cx="336126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878222" y="5735126"/>
            <a:ext cx="4930907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6367432" y="5735126"/>
            <a:ext cx="4930907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91497B0B-A9DD-724B-9EE5-2F367DEE15D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8222" y="540326"/>
            <a:ext cx="493090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D2F510BF-7BBD-2145-9976-6784442078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67432" y="540325"/>
            <a:ext cx="493090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(außerhalb da nicht sichtbar)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enplatzhalter 6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Mediaclip durch Klicken auf Symbol hinzufügen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229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7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  <a:ln w="254000">
            <a:noFill/>
            <a:miter lim="800000"/>
          </a:ln>
        </p:spPr>
        <p:txBody>
          <a:bodyPr vert="horz" wrap="square" lIns="216000" tIns="216000" rIns="216000" bIns="216000" rtlCol="0" anchor="ctr" anchorCtr="0">
            <a:normAutofit/>
          </a:bodyPr>
          <a:lstStyle>
            <a:lvl1pPr algn="ctr">
              <a:defRPr lang="de-DE" sz="5400" b="0" i="0" baseline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lvl="0" indent="0"/>
            <a:r>
              <a:rPr lang="de-DE" dirty="0"/>
              <a:t>Abschnittstitel</a:t>
            </a:r>
          </a:p>
        </p:txBody>
      </p:sp>
    </p:spTree>
    <p:extLst>
      <p:ext uri="{BB962C8B-B14F-4D97-AF65-F5344CB8AC3E}">
        <p14:creationId xmlns:p14="http://schemas.microsoft.com/office/powerpoint/2010/main" val="10707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49" y="665018"/>
            <a:ext cx="10439515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(außerhalb da nicht sichtbar)</a:t>
            </a:r>
          </a:p>
        </p:txBody>
      </p:sp>
    </p:spTree>
    <p:extLst>
      <p:ext uri="{BB962C8B-B14F-4D97-AF65-F5344CB8AC3E}">
        <p14:creationId xmlns:p14="http://schemas.microsoft.com/office/powerpoint/2010/main" val="106520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50" y="665018"/>
            <a:ext cx="5112000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(außerhalb da nicht sichtbar)</a:t>
            </a:r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9B7CEA83-D16B-C5F0-A39F-860485EB82C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00351" y="665018"/>
            <a:ext cx="5112000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4000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49" y="1481959"/>
            <a:ext cx="10439515" cy="4711023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79649" y="665018"/>
            <a:ext cx="10439516" cy="609618"/>
          </a:xfrm>
          <a:prstGeom prst="rect">
            <a:avLst/>
          </a:prstGeom>
        </p:spPr>
        <p:txBody>
          <a:bodyPr wrap="square" lIns="360000" tIns="46800" rIns="360000" anchor="ctr" anchorCtr="0"/>
          <a:lstStyle>
            <a:lvl1pPr algn="l"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59305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49" y="1481959"/>
            <a:ext cx="5112000" cy="4711023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79649" y="665018"/>
            <a:ext cx="10439516" cy="609618"/>
          </a:xfrm>
          <a:prstGeom prst="rect">
            <a:avLst/>
          </a:prstGeom>
        </p:spPr>
        <p:txBody>
          <a:bodyPr wrap="square" lIns="360000" tIns="46800" rIns="360000" anchor="ctr" anchorCtr="0"/>
          <a:lstStyle>
            <a:lvl1pPr algn="l"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708F2657-CD1B-BA63-8F74-3CC01614952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07165" y="1481958"/>
            <a:ext cx="5112000" cy="4711023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1023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49" y="665018"/>
            <a:ext cx="10439515" cy="5527964"/>
          </a:xfrm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und Bildelement T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AF47547F-0C18-BA4D-B87D-062806808C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10660" y="665018"/>
            <a:ext cx="4708505" cy="5527964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497B7195-69DC-D967-4837-42ECAD2B377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79650" y="665018"/>
            <a:ext cx="5112000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und Bildelement T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497B7195-69DC-D967-4837-42ECAD2B377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41800" y="665018"/>
            <a:ext cx="5112000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AF0A0F45-FF6D-0296-FE14-D327AE73E52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79650" y="665018"/>
            <a:ext cx="4708505" cy="5527964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8880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371" y="264406"/>
            <a:ext cx="11329259" cy="628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E44F315-BF47-2E43-9A76-29A1782EE6E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311" y="6373746"/>
            <a:ext cx="1922318" cy="34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1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3" r:id="rId2"/>
    <p:sldLayoutId id="2147483701" r:id="rId3"/>
    <p:sldLayoutId id="2147483703" r:id="rId4"/>
    <p:sldLayoutId id="2147483702" r:id="rId5"/>
    <p:sldLayoutId id="2147483704" r:id="rId6"/>
    <p:sldLayoutId id="2147483681" r:id="rId7"/>
    <p:sldLayoutId id="2147483699" r:id="rId8"/>
    <p:sldLayoutId id="2147483705" r:id="rId9"/>
    <p:sldLayoutId id="2147483689" r:id="rId10"/>
    <p:sldLayoutId id="2147483700" r:id="rId11"/>
    <p:sldLayoutId id="2147483686" r:id="rId12"/>
    <p:sldLayoutId id="2147483690" r:id="rId13"/>
    <p:sldLayoutId id="2147483682" r:id="rId14"/>
    <p:sldLayoutId id="2147483674" r:id="rId15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24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20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18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16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16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7FE0CA-07B6-DE6C-1463-5E4A8B44A8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Wir gegen Mobbing</a:t>
            </a:r>
          </a:p>
        </p:txBody>
      </p:sp>
    </p:spTree>
    <p:extLst>
      <p:ext uri="{BB962C8B-B14F-4D97-AF65-F5344CB8AC3E}">
        <p14:creationId xmlns:p14="http://schemas.microsoft.com/office/powerpoint/2010/main" val="30285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164D8A-CB38-FCB5-B91B-28116DD05C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#</a:t>
            </a:r>
            <a:r>
              <a:rPr lang="de-DE" dirty="0" err="1"/>
              <a:t>ichwars</a:t>
            </a:r>
            <a:r>
              <a:rPr lang="de-DE" dirty="0"/>
              <a:t> Video 1</a:t>
            </a:r>
            <a:br>
              <a:rPr lang="de-DE" dirty="0"/>
            </a:br>
            <a:r>
              <a:rPr lang="de-DE" dirty="0"/>
              <a:t>(Jonas)</a:t>
            </a:r>
          </a:p>
        </p:txBody>
      </p:sp>
    </p:spTree>
    <p:extLst>
      <p:ext uri="{BB962C8B-B14F-4D97-AF65-F5344CB8AC3E}">
        <p14:creationId xmlns:p14="http://schemas.microsoft.com/office/powerpoint/2010/main" val="290625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164D8A-CB38-FCB5-B91B-28116DD05C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#</a:t>
            </a:r>
            <a:r>
              <a:rPr lang="de-DE" dirty="0" err="1"/>
              <a:t>ichwars</a:t>
            </a:r>
            <a:r>
              <a:rPr lang="de-DE" dirty="0"/>
              <a:t> Video2</a:t>
            </a:r>
            <a:br>
              <a:rPr lang="de-DE" dirty="0"/>
            </a:br>
            <a:r>
              <a:rPr lang="de-DE" dirty="0"/>
              <a:t>(Mirko/ MrWissen2Go)</a:t>
            </a:r>
          </a:p>
        </p:txBody>
      </p:sp>
    </p:spTree>
    <p:extLst>
      <p:ext uri="{BB962C8B-B14F-4D97-AF65-F5344CB8AC3E}">
        <p14:creationId xmlns:p14="http://schemas.microsoft.com/office/powerpoint/2010/main" val="202127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164D8A-CB38-FCB5-B91B-28116DD05C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#</a:t>
            </a:r>
            <a:r>
              <a:rPr lang="de-DE" dirty="0" err="1"/>
              <a:t>ichwars</a:t>
            </a:r>
            <a:r>
              <a:rPr lang="de-DE" dirty="0"/>
              <a:t> Video 3</a:t>
            </a:r>
            <a:br>
              <a:rPr lang="de-DE" dirty="0"/>
            </a:br>
            <a:r>
              <a:rPr lang="de-DE" dirty="0"/>
              <a:t>(Vegas/ </a:t>
            </a:r>
            <a:r>
              <a:rPr lang="de-DE" dirty="0" err="1"/>
              <a:t>VegasFilms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038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164D8A-CB38-FCB5-B91B-28116DD05C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#</a:t>
            </a:r>
            <a:r>
              <a:rPr lang="de-DE" dirty="0" err="1"/>
              <a:t>ichwars</a:t>
            </a:r>
            <a:r>
              <a:rPr lang="de-DE" dirty="0"/>
              <a:t> Video 4</a:t>
            </a:r>
            <a:br>
              <a:rPr lang="de-DE" dirty="0"/>
            </a:br>
            <a:r>
              <a:rPr lang="de-DE" dirty="0"/>
              <a:t>(Robin/ </a:t>
            </a:r>
            <a:r>
              <a:rPr lang="de-DE" dirty="0" err="1"/>
              <a:t>RobBubble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21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51699-A927-B6F2-12EF-4E9221F4A6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Diskussion:</a:t>
            </a:r>
            <a:br>
              <a:rPr lang="de-DE" dirty="0"/>
            </a:br>
            <a:br>
              <a:rPr lang="de-DE" dirty="0"/>
            </a:br>
            <a:r>
              <a:rPr lang="de-DE" sz="4400" dirty="0"/>
              <a:t>Was sind Gründe dafür, </a:t>
            </a:r>
            <a:br>
              <a:rPr lang="de-DE" sz="4400" dirty="0"/>
            </a:br>
            <a:r>
              <a:rPr lang="de-DE" sz="4400" dirty="0"/>
              <a:t>dass manche Jugendliche </a:t>
            </a:r>
            <a:br>
              <a:rPr lang="de-DE" sz="4400" dirty="0"/>
            </a:br>
            <a:r>
              <a:rPr lang="de-DE" sz="4400" dirty="0"/>
              <a:t>ihre Mitschüler*innen mobben?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39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723994-944B-B809-5777-466D8AC507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de-DE" dirty="0"/>
            </a:br>
            <a:r>
              <a:rPr lang="de-DE" sz="3800" dirty="0"/>
              <a:t>Findet euch in kleinen Gruppen zusammen </a:t>
            </a:r>
            <a:br>
              <a:rPr lang="de-DE" sz="3800" dirty="0"/>
            </a:br>
            <a:r>
              <a:rPr lang="de-DE" sz="3800" dirty="0"/>
              <a:t>und überlegt euch Regeln gegen Mobbing </a:t>
            </a:r>
            <a:br>
              <a:rPr lang="de-DE" sz="3800" dirty="0"/>
            </a:br>
            <a:r>
              <a:rPr lang="de-DE" sz="3800" dirty="0"/>
              <a:t>und Cybermobbing für eure Klasse!</a:t>
            </a:r>
            <a:br>
              <a:rPr lang="de-DE" sz="3600" dirty="0"/>
            </a:br>
            <a:br>
              <a:rPr lang="de-DE" sz="3600" dirty="0"/>
            </a:br>
            <a:r>
              <a:rPr lang="de-DE" sz="3200" dirty="0"/>
              <a:t>Notiert einzelne Regeln auf kleinen Zetteln!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697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723994-944B-B809-5777-466D8AC507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de-DE" sz="4000" dirty="0"/>
            </a:br>
            <a:br>
              <a:rPr lang="de-DE" sz="4000" dirty="0"/>
            </a:br>
            <a:br>
              <a:rPr lang="de-DE" dirty="0"/>
            </a:br>
            <a:r>
              <a:rPr lang="de-DE" sz="3600" dirty="0"/>
              <a:t>1. Sammeln und sortieren</a:t>
            </a:r>
            <a:br>
              <a:rPr lang="de-DE" sz="3600" dirty="0"/>
            </a:br>
            <a:br>
              <a:rPr lang="de-DE" sz="3600" dirty="0"/>
            </a:br>
            <a:r>
              <a:rPr lang="de-DE" sz="3600" dirty="0"/>
              <a:t>2. Besprechen und anpassen</a:t>
            </a:r>
            <a:br>
              <a:rPr lang="de-DE" sz="3600" dirty="0"/>
            </a:br>
            <a:br>
              <a:rPr lang="de-DE" sz="3600" dirty="0"/>
            </a:br>
            <a:r>
              <a:rPr lang="de-DE" sz="3600" dirty="0"/>
              <a:t>3. Präsentieren</a:t>
            </a:r>
            <a:br>
              <a:rPr lang="de-DE" sz="3600" dirty="0"/>
            </a:br>
            <a:br>
              <a:rPr lang="de-DE" sz="3600" dirty="0"/>
            </a:b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914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mecodia Akademie">
  <a:themeElements>
    <a:clrScheme name="Benutzerdefiniert 5">
      <a:dk1>
        <a:srgbClr val="333333"/>
      </a:dk1>
      <a:lt1>
        <a:srgbClr val="FFFFFF"/>
      </a:lt1>
      <a:dk2>
        <a:srgbClr val="1B2C3F"/>
      </a:dk2>
      <a:lt2>
        <a:srgbClr val="D9D9DA"/>
      </a:lt2>
      <a:accent1>
        <a:srgbClr val="10B3F1"/>
      </a:accent1>
      <a:accent2>
        <a:srgbClr val="F6F6F6"/>
      </a:accent2>
      <a:accent3>
        <a:srgbClr val="9B58B5"/>
      </a:accent3>
      <a:accent4>
        <a:srgbClr val="C14969"/>
      </a:accent4>
      <a:accent5>
        <a:srgbClr val="23D5BD"/>
      </a:accent5>
      <a:accent6>
        <a:srgbClr val="EAC14D"/>
      </a:accent6>
      <a:hlink>
        <a:srgbClr val="10B3F1"/>
      </a:hlink>
      <a:folHlink>
        <a:srgbClr val="10B3F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3" id="{ED6F78CD-9B8D-ED47-B51E-B01FCB75E01B}" vid="{2369B411-4E1A-EC42-8ED4-BAC8CEDEFDBB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mecodia Akademie</Template>
  <TotalTime>0</TotalTime>
  <Words>254</Words>
  <Application>Microsoft Macintosh PowerPoint</Application>
  <PresentationFormat>Breitbild</PresentationFormat>
  <Paragraphs>28</Paragraphs>
  <Slides>8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mecodia Akademie</vt:lpstr>
      <vt:lpstr>Wir gegen Mobbing</vt:lpstr>
      <vt:lpstr>#ichwars Video 1 (Jonas)</vt:lpstr>
      <vt:lpstr>#ichwars Video2 (Mirko/ MrWissen2Go)</vt:lpstr>
      <vt:lpstr>#ichwars Video 3 (Vegas/ VegasFilms)</vt:lpstr>
      <vt:lpstr>#ichwars Video 4 (Robin/ RobBubble)</vt:lpstr>
      <vt:lpstr>Diskussion:  Was sind Gründe dafür,  dass manche Jugendliche  ihre Mitschüler*innen mobben?</vt:lpstr>
      <vt:lpstr> Findet euch in kleinen Gruppen zusammen  und überlegt euch Regeln gegen Mobbing  und Cybermobbing für eure Klasse!  Notiert einzelne Regeln auf kleinen Zetteln! </vt:lpstr>
      <vt:lpstr>   1. Sammeln und sortieren  2. Besprechen und anpassen  3. Präsentieren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Schöne heile Welt</dc:title>
  <dc:creator>Fabian Sauer</dc:creator>
  <cp:lastModifiedBy>Laura Blumenthal</cp:lastModifiedBy>
  <cp:revision>10</cp:revision>
  <dcterms:created xsi:type="dcterms:W3CDTF">2022-07-15T13:01:02Z</dcterms:created>
  <dcterms:modified xsi:type="dcterms:W3CDTF">2022-08-12T10:55:03Z</dcterms:modified>
</cp:coreProperties>
</file>